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708" r:id="rId6"/>
    <p:sldMasterId id="2147483720" r:id="rId7"/>
  </p:sld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7" r:id="rId17"/>
  </p:sldIdLst>
  <p:sldSz cx="9144000" cy="514826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1414"/>
    <a:srgbClr val="272E31"/>
    <a:srgbClr val="AE1212"/>
    <a:srgbClr val="960000"/>
    <a:srgbClr val="FFF3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3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78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38334" y="1295793"/>
            <a:ext cx="6858000" cy="1225328"/>
          </a:xfrm>
        </p:spPr>
        <p:txBody>
          <a:bodyPr anchor="b">
            <a:normAutofit/>
          </a:bodyPr>
          <a:lstStyle>
            <a:lvl1pPr algn="ctr">
              <a:defRPr sz="3605" b="1" baseline="0">
                <a:solidFill>
                  <a:srgbClr val="272E31"/>
                </a:solidFill>
                <a:latin typeface="+mj-lt"/>
                <a:ea typeface="Noto Sans SC" panose="020B0200000000000000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38334" y="2626879"/>
            <a:ext cx="6858000" cy="618800"/>
          </a:xfrm>
        </p:spPr>
        <p:txBody>
          <a:bodyPr anchor="t"/>
          <a:lstStyle>
            <a:lvl1pPr marL="0" indent="0" algn="ctr">
              <a:buNone/>
              <a:defRPr sz="1800" baseline="0">
                <a:solidFill>
                  <a:srgbClr val="272E31"/>
                </a:solidFill>
                <a:latin typeface="+mj-lt"/>
                <a:ea typeface="Noto Sans SC" panose="020B0200000000000000" pitchFamily="34" charset="-122"/>
              </a:defRPr>
            </a:lvl1pPr>
            <a:lvl2pPr marL="342900" indent="0" algn="ctr">
              <a:buNone/>
              <a:defRPr sz="1500"/>
            </a:lvl2pPr>
            <a:lvl3pPr marL="686435" indent="0" algn="ctr">
              <a:buNone/>
              <a:defRPr sz="1350"/>
            </a:lvl3pPr>
            <a:lvl4pPr marL="1029335" indent="0" algn="ctr">
              <a:buNone/>
              <a:defRPr sz="1200"/>
            </a:lvl4pPr>
            <a:lvl5pPr marL="1372870" indent="0" algn="ctr">
              <a:buNone/>
              <a:defRPr sz="1200"/>
            </a:lvl5pPr>
            <a:lvl6pPr marL="1715770" indent="0" algn="ctr">
              <a:buNone/>
              <a:defRPr sz="1200"/>
            </a:lvl6pPr>
            <a:lvl7pPr marL="2059305" indent="0" algn="ctr">
              <a:buNone/>
              <a:defRPr sz="1200"/>
            </a:lvl7pPr>
            <a:lvl8pPr marL="2402205" indent="0" algn="ctr">
              <a:buNone/>
              <a:defRPr sz="1200"/>
            </a:lvl8pPr>
            <a:lvl9pPr marL="274574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pic>
        <p:nvPicPr>
          <p:cNvPr id="8" name="图形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138031" y="3750922"/>
            <a:ext cx="540000" cy="540472"/>
          </a:xfrm>
          <a:prstGeom prst="rect">
            <a:avLst/>
          </a:prstGeom>
        </p:spPr>
      </p:pic>
      <p:cxnSp>
        <p:nvCxnSpPr>
          <p:cNvPr id="6" name="直接连接符 5"/>
          <p:cNvCxnSpPr/>
          <p:nvPr userDrawn="1"/>
        </p:nvCxnSpPr>
        <p:spPr>
          <a:xfrm>
            <a:off x="1143000" y="3552640"/>
            <a:ext cx="6858000" cy="0"/>
          </a:xfrm>
          <a:prstGeom prst="line">
            <a:avLst/>
          </a:prstGeom>
          <a:ln w="19050">
            <a:solidFill>
              <a:srgbClr val="8A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 userDrawn="1"/>
        </p:nvSpPr>
        <p:spPr>
          <a:xfrm>
            <a:off x="1756410" y="3666520"/>
            <a:ext cx="1896904" cy="6344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zh-CN" altLang="en-US" sz="3600" kern="0" spc="-1000" dirty="0">
                <a:solidFill>
                  <a:srgbClr val="8A1414"/>
                </a:solidFill>
                <a:uFillTx/>
                <a:latin typeface="演示悠然小楷" panose="00000500000000000000" pitchFamily="2" charset="-122"/>
                <a:ea typeface="演示悠然小楷" panose="00000500000000000000" pitchFamily="2" charset="-122"/>
              </a:rPr>
              <a:t>甲辰烙饼会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4083"/>
            <a:ext cx="1971675" cy="436269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4083"/>
            <a:ext cx="5800725" cy="436269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38334" y="1295793"/>
            <a:ext cx="6858000" cy="1225328"/>
          </a:xfrm>
        </p:spPr>
        <p:txBody>
          <a:bodyPr anchor="b">
            <a:normAutofit/>
          </a:bodyPr>
          <a:lstStyle>
            <a:lvl1pPr algn="ctr">
              <a:defRPr sz="3605" b="1">
                <a:solidFill>
                  <a:srgbClr val="272E31"/>
                </a:solidFill>
                <a:latin typeface="Noto Sans SC" panose="020B0200000000000000" pitchFamily="34" charset="-122"/>
                <a:ea typeface="Noto Sans SC" panose="020B0200000000000000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38334" y="2626879"/>
            <a:ext cx="6858000" cy="618800"/>
          </a:xfrm>
        </p:spPr>
        <p:txBody>
          <a:bodyPr anchor="t"/>
          <a:lstStyle>
            <a:lvl1pPr marL="0" indent="0" algn="ctr">
              <a:buNone/>
              <a:defRPr sz="1800">
                <a:solidFill>
                  <a:srgbClr val="272E31"/>
                </a:solidFill>
                <a:latin typeface="Noto Sans SC" panose="020B0200000000000000" pitchFamily="34" charset="-122"/>
                <a:ea typeface="Noto Sans SC" panose="020B0200000000000000" pitchFamily="34" charset="-122"/>
              </a:defRPr>
            </a:lvl1pPr>
            <a:lvl2pPr marL="342900" indent="0" algn="ctr">
              <a:buNone/>
              <a:defRPr sz="1500"/>
            </a:lvl2pPr>
            <a:lvl3pPr marL="686435" indent="0" algn="ctr">
              <a:buNone/>
              <a:defRPr sz="1350"/>
            </a:lvl3pPr>
            <a:lvl4pPr marL="1029335" indent="0" algn="ctr">
              <a:buNone/>
              <a:defRPr sz="1200"/>
            </a:lvl4pPr>
            <a:lvl5pPr marL="1372870" indent="0" algn="ctr">
              <a:buNone/>
              <a:defRPr sz="1200"/>
            </a:lvl5pPr>
            <a:lvl6pPr marL="1715770" indent="0" algn="ctr">
              <a:buNone/>
              <a:defRPr sz="1200"/>
            </a:lvl6pPr>
            <a:lvl7pPr marL="2059305" indent="0" algn="ctr">
              <a:buNone/>
              <a:defRPr sz="1200"/>
            </a:lvl7pPr>
            <a:lvl8pPr marL="2402205" indent="0" algn="ctr">
              <a:buNone/>
              <a:defRPr sz="1200"/>
            </a:lvl8pPr>
            <a:lvl9pPr marL="274574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pic>
        <p:nvPicPr>
          <p:cNvPr id="8" name="图形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138031" y="3750922"/>
            <a:ext cx="540000" cy="540472"/>
          </a:xfrm>
          <a:prstGeom prst="rect">
            <a:avLst/>
          </a:prstGeom>
        </p:spPr>
      </p:pic>
      <p:cxnSp>
        <p:nvCxnSpPr>
          <p:cNvPr id="6" name="直接连接符 5"/>
          <p:cNvCxnSpPr/>
          <p:nvPr userDrawn="1"/>
        </p:nvCxnSpPr>
        <p:spPr>
          <a:xfrm>
            <a:off x="1143000" y="3552640"/>
            <a:ext cx="6858000" cy="0"/>
          </a:xfrm>
          <a:prstGeom prst="line">
            <a:avLst/>
          </a:prstGeom>
          <a:ln w="19050">
            <a:solidFill>
              <a:srgbClr val="8A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 userDrawn="1"/>
        </p:nvSpPr>
        <p:spPr>
          <a:xfrm>
            <a:off x="1756410" y="3666520"/>
            <a:ext cx="1896904" cy="6344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zh-CN" altLang="en-US" sz="3600" kern="0" spc="-1000" dirty="0">
                <a:solidFill>
                  <a:srgbClr val="8A1414"/>
                </a:solidFill>
                <a:uFillTx/>
                <a:latin typeface="演示悠然小楷" panose="00000500000000000000" pitchFamily="2" charset="-122"/>
                <a:ea typeface="演示悠然小楷" panose="00000500000000000000" pitchFamily="2" charset="-122"/>
              </a:rPr>
              <a:t>甲辰烙饼会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b="1">
                <a:solidFill>
                  <a:srgbClr val="272E3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72E31"/>
                </a:solidFill>
              </a:defRPr>
            </a:lvl1pPr>
            <a:lvl2pPr>
              <a:defRPr>
                <a:solidFill>
                  <a:srgbClr val="272E31"/>
                </a:solidFill>
              </a:defRPr>
            </a:lvl2pPr>
            <a:lvl3pPr>
              <a:defRPr>
                <a:solidFill>
                  <a:srgbClr val="272E31"/>
                </a:solidFill>
              </a:defRPr>
            </a:lvl3pPr>
            <a:lvl4pPr>
              <a:defRPr>
                <a:solidFill>
                  <a:srgbClr val="272E31"/>
                </a:solidFill>
              </a:defRPr>
            </a:lvl4pPr>
            <a:lvl5pPr>
              <a:defRPr>
                <a:solidFill>
                  <a:srgbClr val="272E31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3425"/>
            <a:ext cx="7886700" cy="2141425"/>
          </a:xfrm>
        </p:spPr>
        <p:txBody>
          <a:bodyPr anchor="b"/>
          <a:lstStyle>
            <a:lvl1pPr>
              <a:defRPr sz="4505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5109"/>
            <a:ext cx="7886700" cy="1126125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643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93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28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57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93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22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57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70417"/>
            <a:ext cx="3886200" cy="32663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70417"/>
            <a:ext cx="3886200" cy="32663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4083"/>
            <a:ext cx="7886700" cy="99504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975"/>
            <a:ext cx="3868340" cy="61847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6435" indent="0">
              <a:buNone/>
              <a:defRPr sz="1350" b="1"/>
            </a:lvl3pPr>
            <a:lvl4pPr marL="1029335" indent="0">
              <a:buNone/>
              <a:defRPr sz="1200" b="1"/>
            </a:lvl4pPr>
            <a:lvl5pPr marL="1372870" indent="0">
              <a:buNone/>
              <a:defRPr sz="1200" b="1"/>
            </a:lvl5pPr>
            <a:lvl6pPr marL="1715770" indent="0">
              <a:buNone/>
              <a:defRPr sz="1200" b="1"/>
            </a:lvl6pPr>
            <a:lvl7pPr marL="2059305" indent="0">
              <a:buNone/>
              <a:defRPr sz="1200" b="1"/>
            </a:lvl7pPr>
            <a:lvl8pPr marL="2402205" indent="0">
              <a:buNone/>
              <a:defRPr sz="1200" b="1"/>
            </a:lvl8pPr>
            <a:lvl9pPr marL="274574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80450"/>
            <a:ext cx="3868340" cy="27658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975"/>
            <a:ext cx="3887391" cy="61847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6435" indent="0">
              <a:buNone/>
              <a:defRPr sz="1350" b="1"/>
            </a:lvl3pPr>
            <a:lvl4pPr marL="1029335" indent="0">
              <a:buNone/>
              <a:defRPr sz="1200" b="1"/>
            </a:lvl4pPr>
            <a:lvl5pPr marL="1372870" indent="0">
              <a:buNone/>
              <a:defRPr sz="1200" b="1"/>
            </a:lvl5pPr>
            <a:lvl6pPr marL="1715770" indent="0">
              <a:buNone/>
              <a:defRPr sz="1200" b="1"/>
            </a:lvl6pPr>
            <a:lvl7pPr marL="2059305" indent="0">
              <a:buNone/>
              <a:defRPr sz="1200" b="1"/>
            </a:lvl7pPr>
            <a:lvl8pPr marL="2402205" indent="0">
              <a:buNone/>
              <a:defRPr sz="1200" b="1"/>
            </a:lvl8pPr>
            <a:lvl9pPr marL="274574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80450"/>
            <a:ext cx="3887391" cy="27658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200"/>
            <a:ext cx="2949178" cy="1201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1217"/>
            <a:ext cx="4629150" cy="365841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4400"/>
            <a:ext cx="2949178" cy="28611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6435" indent="0">
              <a:buNone/>
              <a:defRPr sz="900"/>
            </a:lvl3pPr>
            <a:lvl4pPr marL="1029335" indent="0">
              <a:buNone/>
              <a:defRPr sz="750"/>
            </a:lvl4pPr>
            <a:lvl5pPr marL="1372870" indent="0">
              <a:buNone/>
              <a:defRPr sz="750"/>
            </a:lvl5pPr>
            <a:lvl6pPr marL="1715770" indent="0">
              <a:buNone/>
              <a:defRPr sz="750"/>
            </a:lvl6pPr>
            <a:lvl7pPr marL="2059305" indent="0">
              <a:buNone/>
              <a:defRPr sz="750"/>
            </a:lvl7pPr>
            <a:lvl8pPr marL="2402205" indent="0">
              <a:buNone/>
              <a:defRPr sz="750"/>
            </a:lvl8pPr>
            <a:lvl9pPr marL="274574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b="1" baseline="0">
                <a:solidFill>
                  <a:srgbClr val="272E31"/>
                </a:solidFill>
                <a:latin typeface="+mj-lt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baseline="0">
                <a:solidFill>
                  <a:srgbClr val="272E31"/>
                </a:solidFill>
                <a:latin typeface="+mj-lt"/>
              </a:defRPr>
            </a:lvl1pPr>
            <a:lvl2pPr>
              <a:defRPr baseline="0">
                <a:solidFill>
                  <a:srgbClr val="272E31"/>
                </a:solidFill>
                <a:latin typeface="+mj-lt"/>
              </a:defRPr>
            </a:lvl2pPr>
            <a:lvl3pPr>
              <a:defRPr baseline="0">
                <a:solidFill>
                  <a:srgbClr val="272E31"/>
                </a:solidFill>
                <a:latin typeface="+mj-lt"/>
              </a:defRPr>
            </a:lvl3pPr>
            <a:lvl4pPr>
              <a:defRPr baseline="0">
                <a:solidFill>
                  <a:srgbClr val="272E31"/>
                </a:solidFill>
                <a:latin typeface="+mj-lt"/>
              </a:defRPr>
            </a:lvl4pPr>
            <a:lvl5pPr>
              <a:defRPr baseline="0">
                <a:solidFill>
                  <a:srgbClr val="272E31"/>
                </a:solidFill>
                <a:latin typeface="+mj-lt"/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200"/>
            <a:ext cx="2949178" cy="1201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1217"/>
            <a:ext cx="4629150" cy="365841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6435" indent="0">
              <a:buNone/>
              <a:defRPr sz="1800"/>
            </a:lvl3pPr>
            <a:lvl4pPr marL="1029335" indent="0">
              <a:buNone/>
              <a:defRPr sz="1500"/>
            </a:lvl4pPr>
            <a:lvl5pPr marL="1372870" indent="0">
              <a:buNone/>
              <a:defRPr sz="1500"/>
            </a:lvl5pPr>
            <a:lvl6pPr marL="1715770" indent="0">
              <a:buNone/>
              <a:defRPr sz="1500"/>
            </a:lvl6pPr>
            <a:lvl7pPr marL="2059305" indent="0">
              <a:buNone/>
              <a:defRPr sz="1500"/>
            </a:lvl7pPr>
            <a:lvl8pPr marL="2402205" indent="0">
              <a:buNone/>
              <a:defRPr sz="1500"/>
            </a:lvl8pPr>
            <a:lvl9pPr marL="274574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4400"/>
            <a:ext cx="2949178" cy="28611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6435" indent="0">
              <a:buNone/>
              <a:defRPr sz="900"/>
            </a:lvl3pPr>
            <a:lvl4pPr marL="1029335" indent="0">
              <a:buNone/>
              <a:defRPr sz="750"/>
            </a:lvl4pPr>
            <a:lvl5pPr marL="1372870" indent="0">
              <a:buNone/>
              <a:defRPr sz="750"/>
            </a:lvl5pPr>
            <a:lvl6pPr marL="1715770" indent="0">
              <a:buNone/>
              <a:defRPr sz="750"/>
            </a:lvl6pPr>
            <a:lvl7pPr marL="2059305" indent="0">
              <a:buNone/>
              <a:defRPr sz="750"/>
            </a:lvl7pPr>
            <a:lvl8pPr marL="2402205" indent="0">
              <a:buNone/>
              <a:defRPr sz="750"/>
            </a:lvl8pPr>
            <a:lvl9pPr marL="274574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4083"/>
            <a:ext cx="1971675" cy="436269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4083"/>
            <a:ext cx="5800725" cy="436269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38334" y="1295793"/>
            <a:ext cx="6858000" cy="1225328"/>
          </a:xfrm>
        </p:spPr>
        <p:txBody>
          <a:bodyPr anchor="b">
            <a:normAutofit/>
          </a:bodyPr>
          <a:lstStyle>
            <a:lvl1pPr algn="ctr">
              <a:defRPr sz="3605" b="1">
                <a:solidFill>
                  <a:srgbClr val="272E31"/>
                </a:solidFill>
                <a:latin typeface="Noto Sans SC" panose="020B0200000000000000" pitchFamily="34" charset="-122"/>
                <a:ea typeface="Noto Sans SC" panose="020B0200000000000000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38334" y="2626879"/>
            <a:ext cx="6858000" cy="618800"/>
          </a:xfrm>
        </p:spPr>
        <p:txBody>
          <a:bodyPr anchor="t"/>
          <a:lstStyle>
            <a:lvl1pPr marL="0" indent="0" algn="ctr">
              <a:buNone/>
              <a:defRPr sz="1800">
                <a:solidFill>
                  <a:srgbClr val="272E31"/>
                </a:solidFill>
                <a:latin typeface="Noto Sans SC" panose="020B0200000000000000" pitchFamily="34" charset="-122"/>
                <a:ea typeface="Noto Sans SC" panose="020B0200000000000000" pitchFamily="34" charset="-122"/>
              </a:defRPr>
            </a:lvl1pPr>
            <a:lvl2pPr marL="342900" indent="0" algn="ctr">
              <a:buNone/>
              <a:defRPr sz="1500"/>
            </a:lvl2pPr>
            <a:lvl3pPr marL="686435" indent="0" algn="ctr">
              <a:buNone/>
              <a:defRPr sz="1350"/>
            </a:lvl3pPr>
            <a:lvl4pPr marL="1029335" indent="0" algn="ctr">
              <a:buNone/>
              <a:defRPr sz="1200"/>
            </a:lvl4pPr>
            <a:lvl5pPr marL="1372870" indent="0" algn="ctr">
              <a:buNone/>
              <a:defRPr sz="1200"/>
            </a:lvl5pPr>
            <a:lvl6pPr marL="1715770" indent="0" algn="ctr">
              <a:buNone/>
              <a:defRPr sz="1200"/>
            </a:lvl6pPr>
            <a:lvl7pPr marL="2059305" indent="0" algn="ctr">
              <a:buNone/>
              <a:defRPr sz="1200"/>
            </a:lvl7pPr>
            <a:lvl8pPr marL="2402205" indent="0" algn="ctr">
              <a:buNone/>
              <a:defRPr sz="1200"/>
            </a:lvl8pPr>
            <a:lvl9pPr marL="274574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pic>
        <p:nvPicPr>
          <p:cNvPr id="8" name="图形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138031" y="3750922"/>
            <a:ext cx="540000" cy="540472"/>
          </a:xfrm>
          <a:prstGeom prst="rect">
            <a:avLst/>
          </a:prstGeom>
        </p:spPr>
      </p:pic>
      <p:cxnSp>
        <p:nvCxnSpPr>
          <p:cNvPr id="6" name="直接连接符 5"/>
          <p:cNvCxnSpPr/>
          <p:nvPr userDrawn="1"/>
        </p:nvCxnSpPr>
        <p:spPr>
          <a:xfrm>
            <a:off x="1143000" y="3552640"/>
            <a:ext cx="6858000" cy="0"/>
          </a:xfrm>
          <a:prstGeom prst="line">
            <a:avLst/>
          </a:prstGeom>
          <a:ln w="19050">
            <a:solidFill>
              <a:srgbClr val="8A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 userDrawn="1"/>
        </p:nvSpPr>
        <p:spPr>
          <a:xfrm>
            <a:off x="1756410" y="3666520"/>
            <a:ext cx="1896904" cy="6344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zh-CN" altLang="en-US" sz="3600" kern="0" spc="-1000" dirty="0">
                <a:solidFill>
                  <a:srgbClr val="8A1414"/>
                </a:solidFill>
                <a:uFillTx/>
                <a:latin typeface="演示悠然小楷" panose="00000500000000000000" pitchFamily="2" charset="-122"/>
                <a:ea typeface="演示悠然小楷" panose="00000500000000000000" pitchFamily="2" charset="-122"/>
              </a:rPr>
              <a:t>甲辰烙饼会</a:t>
            </a:r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b="1">
                <a:solidFill>
                  <a:srgbClr val="272E3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72E31"/>
                </a:solidFill>
              </a:defRPr>
            </a:lvl1pPr>
            <a:lvl2pPr>
              <a:defRPr>
                <a:solidFill>
                  <a:srgbClr val="272E31"/>
                </a:solidFill>
              </a:defRPr>
            </a:lvl2pPr>
            <a:lvl3pPr>
              <a:defRPr>
                <a:solidFill>
                  <a:srgbClr val="272E31"/>
                </a:solidFill>
              </a:defRPr>
            </a:lvl3pPr>
            <a:lvl4pPr>
              <a:defRPr>
                <a:solidFill>
                  <a:srgbClr val="272E31"/>
                </a:solidFill>
              </a:defRPr>
            </a:lvl4pPr>
            <a:lvl5pPr>
              <a:defRPr>
                <a:solidFill>
                  <a:srgbClr val="272E31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3425"/>
            <a:ext cx="7886700" cy="2141425"/>
          </a:xfrm>
        </p:spPr>
        <p:txBody>
          <a:bodyPr anchor="b"/>
          <a:lstStyle>
            <a:lvl1pPr>
              <a:defRPr sz="4505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5109"/>
            <a:ext cx="7886700" cy="1126125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643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93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28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57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93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22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57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70417"/>
            <a:ext cx="3886200" cy="32663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70417"/>
            <a:ext cx="3886200" cy="32663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4083"/>
            <a:ext cx="7886700" cy="99504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975"/>
            <a:ext cx="3868340" cy="61847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6435" indent="0">
              <a:buNone/>
              <a:defRPr sz="1350" b="1"/>
            </a:lvl3pPr>
            <a:lvl4pPr marL="1029335" indent="0">
              <a:buNone/>
              <a:defRPr sz="1200" b="1"/>
            </a:lvl4pPr>
            <a:lvl5pPr marL="1372870" indent="0">
              <a:buNone/>
              <a:defRPr sz="1200" b="1"/>
            </a:lvl5pPr>
            <a:lvl6pPr marL="1715770" indent="0">
              <a:buNone/>
              <a:defRPr sz="1200" b="1"/>
            </a:lvl6pPr>
            <a:lvl7pPr marL="2059305" indent="0">
              <a:buNone/>
              <a:defRPr sz="1200" b="1"/>
            </a:lvl7pPr>
            <a:lvl8pPr marL="2402205" indent="0">
              <a:buNone/>
              <a:defRPr sz="1200" b="1"/>
            </a:lvl8pPr>
            <a:lvl9pPr marL="274574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80450"/>
            <a:ext cx="3868340" cy="27658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975"/>
            <a:ext cx="3887391" cy="61847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6435" indent="0">
              <a:buNone/>
              <a:defRPr sz="1350" b="1"/>
            </a:lvl3pPr>
            <a:lvl4pPr marL="1029335" indent="0">
              <a:buNone/>
              <a:defRPr sz="1200" b="1"/>
            </a:lvl4pPr>
            <a:lvl5pPr marL="1372870" indent="0">
              <a:buNone/>
              <a:defRPr sz="1200" b="1"/>
            </a:lvl5pPr>
            <a:lvl6pPr marL="1715770" indent="0">
              <a:buNone/>
              <a:defRPr sz="1200" b="1"/>
            </a:lvl6pPr>
            <a:lvl7pPr marL="2059305" indent="0">
              <a:buNone/>
              <a:defRPr sz="1200" b="1"/>
            </a:lvl7pPr>
            <a:lvl8pPr marL="2402205" indent="0">
              <a:buNone/>
              <a:defRPr sz="1200" b="1"/>
            </a:lvl8pPr>
            <a:lvl9pPr marL="274574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80450"/>
            <a:ext cx="3887391" cy="27658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3425"/>
            <a:ext cx="7886700" cy="2141425"/>
          </a:xfrm>
        </p:spPr>
        <p:txBody>
          <a:bodyPr anchor="b"/>
          <a:lstStyle>
            <a:lvl1pPr>
              <a:defRPr sz="4505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5109"/>
            <a:ext cx="7886700" cy="1126125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643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93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28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57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93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22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57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200"/>
            <a:ext cx="2949178" cy="1201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1217"/>
            <a:ext cx="4629150" cy="365841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4400"/>
            <a:ext cx="2949178" cy="28611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6435" indent="0">
              <a:buNone/>
              <a:defRPr sz="900"/>
            </a:lvl3pPr>
            <a:lvl4pPr marL="1029335" indent="0">
              <a:buNone/>
              <a:defRPr sz="750"/>
            </a:lvl4pPr>
            <a:lvl5pPr marL="1372870" indent="0">
              <a:buNone/>
              <a:defRPr sz="750"/>
            </a:lvl5pPr>
            <a:lvl6pPr marL="1715770" indent="0">
              <a:buNone/>
              <a:defRPr sz="750"/>
            </a:lvl6pPr>
            <a:lvl7pPr marL="2059305" indent="0">
              <a:buNone/>
              <a:defRPr sz="750"/>
            </a:lvl7pPr>
            <a:lvl8pPr marL="2402205" indent="0">
              <a:buNone/>
              <a:defRPr sz="750"/>
            </a:lvl8pPr>
            <a:lvl9pPr marL="274574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200"/>
            <a:ext cx="2949178" cy="1201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1217"/>
            <a:ext cx="4629150" cy="365841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6435" indent="0">
              <a:buNone/>
              <a:defRPr sz="1800"/>
            </a:lvl3pPr>
            <a:lvl4pPr marL="1029335" indent="0">
              <a:buNone/>
              <a:defRPr sz="1500"/>
            </a:lvl4pPr>
            <a:lvl5pPr marL="1372870" indent="0">
              <a:buNone/>
              <a:defRPr sz="1500"/>
            </a:lvl5pPr>
            <a:lvl6pPr marL="1715770" indent="0">
              <a:buNone/>
              <a:defRPr sz="1500"/>
            </a:lvl6pPr>
            <a:lvl7pPr marL="2059305" indent="0">
              <a:buNone/>
              <a:defRPr sz="1500"/>
            </a:lvl7pPr>
            <a:lvl8pPr marL="2402205" indent="0">
              <a:buNone/>
              <a:defRPr sz="1500"/>
            </a:lvl8pPr>
            <a:lvl9pPr marL="274574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4400"/>
            <a:ext cx="2949178" cy="28611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6435" indent="0">
              <a:buNone/>
              <a:defRPr sz="900"/>
            </a:lvl3pPr>
            <a:lvl4pPr marL="1029335" indent="0">
              <a:buNone/>
              <a:defRPr sz="750"/>
            </a:lvl4pPr>
            <a:lvl5pPr marL="1372870" indent="0">
              <a:buNone/>
              <a:defRPr sz="750"/>
            </a:lvl5pPr>
            <a:lvl6pPr marL="1715770" indent="0">
              <a:buNone/>
              <a:defRPr sz="750"/>
            </a:lvl6pPr>
            <a:lvl7pPr marL="2059305" indent="0">
              <a:buNone/>
              <a:defRPr sz="750"/>
            </a:lvl7pPr>
            <a:lvl8pPr marL="2402205" indent="0">
              <a:buNone/>
              <a:defRPr sz="750"/>
            </a:lvl8pPr>
            <a:lvl9pPr marL="274574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4083"/>
            <a:ext cx="1971675" cy="436269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4083"/>
            <a:ext cx="5800725" cy="436269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38334" y="1295793"/>
            <a:ext cx="6858000" cy="1225328"/>
          </a:xfrm>
        </p:spPr>
        <p:txBody>
          <a:bodyPr anchor="b">
            <a:normAutofit/>
          </a:bodyPr>
          <a:lstStyle>
            <a:lvl1pPr algn="ctr">
              <a:defRPr sz="3605" b="1">
                <a:solidFill>
                  <a:srgbClr val="272E31"/>
                </a:solidFill>
                <a:latin typeface="Noto Sans SC" panose="020B0200000000000000" pitchFamily="34" charset="-122"/>
                <a:ea typeface="Noto Sans SC" panose="020B0200000000000000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38334" y="2626879"/>
            <a:ext cx="6858000" cy="618800"/>
          </a:xfrm>
        </p:spPr>
        <p:txBody>
          <a:bodyPr anchor="t"/>
          <a:lstStyle>
            <a:lvl1pPr marL="0" indent="0" algn="ctr">
              <a:buNone/>
              <a:defRPr sz="1800">
                <a:solidFill>
                  <a:srgbClr val="272E31"/>
                </a:solidFill>
                <a:latin typeface="Noto Sans SC" panose="020B0200000000000000" pitchFamily="34" charset="-122"/>
                <a:ea typeface="Noto Sans SC" panose="020B0200000000000000" pitchFamily="34" charset="-122"/>
              </a:defRPr>
            </a:lvl1pPr>
            <a:lvl2pPr marL="342900" indent="0" algn="ctr">
              <a:buNone/>
              <a:defRPr sz="1500"/>
            </a:lvl2pPr>
            <a:lvl3pPr marL="686435" indent="0" algn="ctr">
              <a:buNone/>
              <a:defRPr sz="1350"/>
            </a:lvl3pPr>
            <a:lvl4pPr marL="1029335" indent="0" algn="ctr">
              <a:buNone/>
              <a:defRPr sz="1200"/>
            </a:lvl4pPr>
            <a:lvl5pPr marL="1372870" indent="0" algn="ctr">
              <a:buNone/>
              <a:defRPr sz="1200"/>
            </a:lvl5pPr>
            <a:lvl6pPr marL="1715770" indent="0" algn="ctr">
              <a:buNone/>
              <a:defRPr sz="1200"/>
            </a:lvl6pPr>
            <a:lvl7pPr marL="2059305" indent="0" algn="ctr">
              <a:buNone/>
              <a:defRPr sz="1200"/>
            </a:lvl7pPr>
            <a:lvl8pPr marL="2402205" indent="0" algn="ctr">
              <a:buNone/>
              <a:defRPr sz="1200"/>
            </a:lvl8pPr>
            <a:lvl9pPr marL="274574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pic>
        <p:nvPicPr>
          <p:cNvPr id="8" name="图形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138031" y="3750922"/>
            <a:ext cx="540000" cy="540472"/>
          </a:xfrm>
          <a:prstGeom prst="rect">
            <a:avLst/>
          </a:prstGeom>
        </p:spPr>
      </p:pic>
      <p:cxnSp>
        <p:nvCxnSpPr>
          <p:cNvPr id="6" name="直接连接符 5"/>
          <p:cNvCxnSpPr/>
          <p:nvPr userDrawn="1"/>
        </p:nvCxnSpPr>
        <p:spPr>
          <a:xfrm>
            <a:off x="1143000" y="3552640"/>
            <a:ext cx="6858000" cy="0"/>
          </a:xfrm>
          <a:prstGeom prst="line">
            <a:avLst/>
          </a:prstGeom>
          <a:ln w="19050">
            <a:solidFill>
              <a:srgbClr val="8A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 userDrawn="1"/>
        </p:nvSpPr>
        <p:spPr>
          <a:xfrm>
            <a:off x="1756410" y="3666520"/>
            <a:ext cx="1896904" cy="6344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zh-CN" altLang="en-US" sz="3600" kern="0" spc="-1000" dirty="0">
                <a:solidFill>
                  <a:srgbClr val="8A1414"/>
                </a:solidFill>
                <a:uFillTx/>
                <a:latin typeface="演示悠然小楷" panose="00000500000000000000" pitchFamily="2" charset="-122"/>
                <a:ea typeface="演示悠然小楷" panose="00000500000000000000" pitchFamily="2" charset="-122"/>
              </a:rPr>
              <a:t>甲辰烙饼会</a:t>
            </a:r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b="1">
                <a:solidFill>
                  <a:srgbClr val="272E3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72E31"/>
                </a:solidFill>
              </a:defRPr>
            </a:lvl1pPr>
            <a:lvl2pPr>
              <a:defRPr>
                <a:solidFill>
                  <a:srgbClr val="272E31"/>
                </a:solidFill>
              </a:defRPr>
            </a:lvl2pPr>
            <a:lvl3pPr>
              <a:defRPr>
                <a:solidFill>
                  <a:srgbClr val="272E31"/>
                </a:solidFill>
              </a:defRPr>
            </a:lvl3pPr>
            <a:lvl4pPr>
              <a:defRPr>
                <a:solidFill>
                  <a:srgbClr val="272E31"/>
                </a:solidFill>
              </a:defRPr>
            </a:lvl4pPr>
            <a:lvl5pPr>
              <a:defRPr>
                <a:solidFill>
                  <a:srgbClr val="272E31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3425"/>
            <a:ext cx="7886700" cy="2141425"/>
          </a:xfrm>
        </p:spPr>
        <p:txBody>
          <a:bodyPr anchor="b"/>
          <a:lstStyle>
            <a:lvl1pPr>
              <a:defRPr sz="4505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5109"/>
            <a:ext cx="7886700" cy="1126125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643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93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28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57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93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22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57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70417"/>
            <a:ext cx="3886200" cy="32663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70417"/>
            <a:ext cx="3886200" cy="32663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4083"/>
            <a:ext cx="7886700" cy="99504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975"/>
            <a:ext cx="3868340" cy="61847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6435" indent="0">
              <a:buNone/>
              <a:defRPr sz="1350" b="1"/>
            </a:lvl3pPr>
            <a:lvl4pPr marL="1029335" indent="0">
              <a:buNone/>
              <a:defRPr sz="1200" b="1"/>
            </a:lvl4pPr>
            <a:lvl5pPr marL="1372870" indent="0">
              <a:buNone/>
              <a:defRPr sz="1200" b="1"/>
            </a:lvl5pPr>
            <a:lvl6pPr marL="1715770" indent="0">
              <a:buNone/>
              <a:defRPr sz="1200" b="1"/>
            </a:lvl6pPr>
            <a:lvl7pPr marL="2059305" indent="0">
              <a:buNone/>
              <a:defRPr sz="1200" b="1"/>
            </a:lvl7pPr>
            <a:lvl8pPr marL="2402205" indent="0">
              <a:buNone/>
              <a:defRPr sz="1200" b="1"/>
            </a:lvl8pPr>
            <a:lvl9pPr marL="274574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80450"/>
            <a:ext cx="3868340" cy="27658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975"/>
            <a:ext cx="3887391" cy="61847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6435" indent="0">
              <a:buNone/>
              <a:defRPr sz="1350" b="1"/>
            </a:lvl3pPr>
            <a:lvl4pPr marL="1029335" indent="0">
              <a:buNone/>
              <a:defRPr sz="1200" b="1"/>
            </a:lvl4pPr>
            <a:lvl5pPr marL="1372870" indent="0">
              <a:buNone/>
              <a:defRPr sz="1200" b="1"/>
            </a:lvl5pPr>
            <a:lvl6pPr marL="1715770" indent="0">
              <a:buNone/>
              <a:defRPr sz="1200" b="1"/>
            </a:lvl6pPr>
            <a:lvl7pPr marL="2059305" indent="0">
              <a:buNone/>
              <a:defRPr sz="1200" b="1"/>
            </a:lvl7pPr>
            <a:lvl8pPr marL="2402205" indent="0">
              <a:buNone/>
              <a:defRPr sz="1200" b="1"/>
            </a:lvl8pPr>
            <a:lvl9pPr marL="274574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80450"/>
            <a:ext cx="3887391" cy="27658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70417"/>
            <a:ext cx="3886200" cy="32663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70417"/>
            <a:ext cx="3886200" cy="32663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200"/>
            <a:ext cx="2949178" cy="1201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1217"/>
            <a:ext cx="4629150" cy="365841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4400"/>
            <a:ext cx="2949178" cy="28611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6435" indent="0">
              <a:buNone/>
              <a:defRPr sz="900"/>
            </a:lvl3pPr>
            <a:lvl4pPr marL="1029335" indent="0">
              <a:buNone/>
              <a:defRPr sz="750"/>
            </a:lvl4pPr>
            <a:lvl5pPr marL="1372870" indent="0">
              <a:buNone/>
              <a:defRPr sz="750"/>
            </a:lvl5pPr>
            <a:lvl6pPr marL="1715770" indent="0">
              <a:buNone/>
              <a:defRPr sz="750"/>
            </a:lvl6pPr>
            <a:lvl7pPr marL="2059305" indent="0">
              <a:buNone/>
              <a:defRPr sz="750"/>
            </a:lvl7pPr>
            <a:lvl8pPr marL="2402205" indent="0">
              <a:buNone/>
              <a:defRPr sz="750"/>
            </a:lvl8pPr>
            <a:lvl9pPr marL="274574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200"/>
            <a:ext cx="2949178" cy="1201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1217"/>
            <a:ext cx="4629150" cy="365841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6435" indent="0">
              <a:buNone/>
              <a:defRPr sz="1800"/>
            </a:lvl3pPr>
            <a:lvl4pPr marL="1029335" indent="0">
              <a:buNone/>
              <a:defRPr sz="1500"/>
            </a:lvl4pPr>
            <a:lvl5pPr marL="1372870" indent="0">
              <a:buNone/>
              <a:defRPr sz="1500"/>
            </a:lvl5pPr>
            <a:lvl6pPr marL="1715770" indent="0">
              <a:buNone/>
              <a:defRPr sz="1500"/>
            </a:lvl6pPr>
            <a:lvl7pPr marL="2059305" indent="0">
              <a:buNone/>
              <a:defRPr sz="1500"/>
            </a:lvl7pPr>
            <a:lvl8pPr marL="2402205" indent="0">
              <a:buNone/>
              <a:defRPr sz="1500"/>
            </a:lvl8pPr>
            <a:lvl9pPr marL="274574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4400"/>
            <a:ext cx="2949178" cy="28611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6435" indent="0">
              <a:buNone/>
              <a:defRPr sz="900"/>
            </a:lvl3pPr>
            <a:lvl4pPr marL="1029335" indent="0">
              <a:buNone/>
              <a:defRPr sz="750"/>
            </a:lvl4pPr>
            <a:lvl5pPr marL="1372870" indent="0">
              <a:buNone/>
              <a:defRPr sz="750"/>
            </a:lvl5pPr>
            <a:lvl6pPr marL="1715770" indent="0">
              <a:buNone/>
              <a:defRPr sz="750"/>
            </a:lvl6pPr>
            <a:lvl7pPr marL="2059305" indent="0">
              <a:buNone/>
              <a:defRPr sz="750"/>
            </a:lvl7pPr>
            <a:lvl8pPr marL="2402205" indent="0">
              <a:buNone/>
              <a:defRPr sz="750"/>
            </a:lvl8pPr>
            <a:lvl9pPr marL="274574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4083"/>
            <a:ext cx="1971675" cy="436269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4083"/>
            <a:ext cx="5800725" cy="436269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38334" y="1295793"/>
            <a:ext cx="6858000" cy="1225328"/>
          </a:xfrm>
        </p:spPr>
        <p:txBody>
          <a:bodyPr anchor="b">
            <a:normAutofit/>
          </a:bodyPr>
          <a:lstStyle>
            <a:lvl1pPr algn="ctr">
              <a:defRPr sz="3605" b="1">
                <a:solidFill>
                  <a:srgbClr val="272E31"/>
                </a:solidFill>
                <a:latin typeface="Noto Sans SC" panose="020B0200000000000000" pitchFamily="34" charset="-122"/>
                <a:ea typeface="Noto Sans SC" panose="020B0200000000000000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38334" y="2626879"/>
            <a:ext cx="6858000" cy="618800"/>
          </a:xfrm>
        </p:spPr>
        <p:txBody>
          <a:bodyPr anchor="t"/>
          <a:lstStyle>
            <a:lvl1pPr marL="0" indent="0" algn="ctr">
              <a:buNone/>
              <a:defRPr sz="1800">
                <a:solidFill>
                  <a:srgbClr val="272E31"/>
                </a:solidFill>
                <a:latin typeface="Noto Sans SC" panose="020B0200000000000000" pitchFamily="34" charset="-122"/>
                <a:ea typeface="Noto Sans SC" panose="020B0200000000000000" pitchFamily="34" charset="-122"/>
              </a:defRPr>
            </a:lvl1pPr>
            <a:lvl2pPr marL="342900" indent="0" algn="ctr">
              <a:buNone/>
              <a:defRPr sz="1500"/>
            </a:lvl2pPr>
            <a:lvl3pPr marL="686435" indent="0" algn="ctr">
              <a:buNone/>
              <a:defRPr sz="1350"/>
            </a:lvl3pPr>
            <a:lvl4pPr marL="1029335" indent="0" algn="ctr">
              <a:buNone/>
              <a:defRPr sz="1200"/>
            </a:lvl4pPr>
            <a:lvl5pPr marL="1372870" indent="0" algn="ctr">
              <a:buNone/>
              <a:defRPr sz="1200"/>
            </a:lvl5pPr>
            <a:lvl6pPr marL="1715770" indent="0" algn="ctr">
              <a:buNone/>
              <a:defRPr sz="1200"/>
            </a:lvl6pPr>
            <a:lvl7pPr marL="2059305" indent="0" algn="ctr">
              <a:buNone/>
              <a:defRPr sz="1200"/>
            </a:lvl7pPr>
            <a:lvl8pPr marL="2402205" indent="0" algn="ctr">
              <a:buNone/>
              <a:defRPr sz="1200"/>
            </a:lvl8pPr>
            <a:lvl9pPr marL="274574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pic>
        <p:nvPicPr>
          <p:cNvPr id="8" name="图形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138031" y="3750922"/>
            <a:ext cx="540000" cy="540472"/>
          </a:xfrm>
          <a:prstGeom prst="rect">
            <a:avLst/>
          </a:prstGeom>
        </p:spPr>
      </p:pic>
      <p:cxnSp>
        <p:nvCxnSpPr>
          <p:cNvPr id="6" name="直接连接符 5"/>
          <p:cNvCxnSpPr/>
          <p:nvPr userDrawn="1"/>
        </p:nvCxnSpPr>
        <p:spPr>
          <a:xfrm>
            <a:off x="1143000" y="3552640"/>
            <a:ext cx="6858000" cy="0"/>
          </a:xfrm>
          <a:prstGeom prst="line">
            <a:avLst/>
          </a:prstGeom>
          <a:ln w="19050">
            <a:solidFill>
              <a:srgbClr val="8A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 userDrawn="1"/>
        </p:nvSpPr>
        <p:spPr>
          <a:xfrm>
            <a:off x="1756410" y="3666520"/>
            <a:ext cx="1896904" cy="6344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zh-CN" altLang="en-US" sz="3600" kern="0" spc="-1000" dirty="0">
                <a:solidFill>
                  <a:srgbClr val="8A1414"/>
                </a:solidFill>
                <a:uFillTx/>
                <a:latin typeface="演示悠然小楷" panose="00000500000000000000" pitchFamily="2" charset="-122"/>
                <a:ea typeface="演示悠然小楷" panose="00000500000000000000" pitchFamily="2" charset="-122"/>
              </a:rPr>
              <a:t>甲辰烙饼会</a:t>
            </a:r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b="1">
                <a:solidFill>
                  <a:srgbClr val="272E3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72E31"/>
                </a:solidFill>
              </a:defRPr>
            </a:lvl1pPr>
            <a:lvl2pPr>
              <a:defRPr>
                <a:solidFill>
                  <a:srgbClr val="272E31"/>
                </a:solidFill>
              </a:defRPr>
            </a:lvl2pPr>
            <a:lvl3pPr>
              <a:defRPr>
                <a:solidFill>
                  <a:srgbClr val="272E31"/>
                </a:solidFill>
              </a:defRPr>
            </a:lvl3pPr>
            <a:lvl4pPr>
              <a:defRPr>
                <a:solidFill>
                  <a:srgbClr val="272E31"/>
                </a:solidFill>
              </a:defRPr>
            </a:lvl4pPr>
            <a:lvl5pPr>
              <a:defRPr>
                <a:solidFill>
                  <a:srgbClr val="272E31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3425"/>
            <a:ext cx="7886700" cy="2141425"/>
          </a:xfrm>
        </p:spPr>
        <p:txBody>
          <a:bodyPr anchor="b"/>
          <a:lstStyle>
            <a:lvl1pPr>
              <a:defRPr sz="4505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5109"/>
            <a:ext cx="7886700" cy="1126125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643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93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28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57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93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22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57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70417"/>
            <a:ext cx="3886200" cy="32663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70417"/>
            <a:ext cx="3886200" cy="32663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4083"/>
            <a:ext cx="7886700" cy="99504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975"/>
            <a:ext cx="3868340" cy="61847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6435" indent="0">
              <a:buNone/>
              <a:defRPr sz="1350" b="1"/>
            </a:lvl3pPr>
            <a:lvl4pPr marL="1029335" indent="0">
              <a:buNone/>
              <a:defRPr sz="1200" b="1"/>
            </a:lvl4pPr>
            <a:lvl5pPr marL="1372870" indent="0">
              <a:buNone/>
              <a:defRPr sz="1200" b="1"/>
            </a:lvl5pPr>
            <a:lvl6pPr marL="1715770" indent="0">
              <a:buNone/>
              <a:defRPr sz="1200" b="1"/>
            </a:lvl6pPr>
            <a:lvl7pPr marL="2059305" indent="0">
              <a:buNone/>
              <a:defRPr sz="1200" b="1"/>
            </a:lvl7pPr>
            <a:lvl8pPr marL="2402205" indent="0">
              <a:buNone/>
              <a:defRPr sz="1200" b="1"/>
            </a:lvl8pPr>
            <a:lvl9pPr marL="274574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80450"/>
            <a:ext cx="3868340" cy="27658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975"/>
            <a:ext cx="3887391" cy="61847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6435" indent="0">
              <a:buNone/>
              <a:defRPr sz="1350" b="1"/>
            </a:lvl3pPr>
            <a:lvl4pPr marL="1029335" indent="0">
              <a:buNone/>
              <a:defRPr sz="1200" b="1"/>
            </a:lvl4pPr>
            <a:lvl5pPr marL="1372870" indent="0">
              <a:buNone/>
              <a:defRPr sz="1200" b="1"/>
            </a:lvl5pPr>
            <a:lvl6pPr marL="1715770" indent="0">
              <a:buNone/>
              <a:defRPr sz="1200" b="1"/>
            </a:lvl6pPr>
            <a:lvl7pPr marL="2059305" indent="0">
              <a:buNone/>
              <a:defRPr sz="1200" b="1"/>
            </a:lvl7pPr>
            <a:lvl8pPr marL="2402205" indent="0">
              <a:buNone/>
              <a:defRPr sz="1200" b="1"/>
            </a:lvl8pPr>
            <a:lvl9pPr marL="274574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80450"/>
            <a:ext cx="3887391" cy="27658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4083"/>
            <a:ext cx="7886700" cy="99504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975"/>
            <a:ext cx="3868340" cy="61847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6435" indent="0">
              <a:buNone/>
              <a:defRPr sz="1350" b="1"/>
            </a:lvl3pPr>
            <a:lvl4pPr marL="1029335" indent="0">
              <a:buNone/>
              <a:defRPr sz="1200" b="1"/>
            </a:lvl4pPr>
            <a:lvl5pPr marL="1372870" indent="0">
              <a:buNone/>
              <a:defRPr sz="1200" b="1"/>
            </a:lvl5pPr>
            <a:lvl6pPr marL="1715770" indent="0">
              <a:buNone/>
              <a:defRPr sz="1200" b="1"/>
            </a:lvl6pPr>
            <a:lvl7pPr marL="2059305" indent="0">
              <a:buNone/>
              <a:defRPr sz="1200" b="1"/>
            </a:lvl7pPr>
            <a:lvl8pPr marL="2402205" indent="0">
              <a:buNone/>
              <a:defRPr sz="1200" b="1"/>
            </a:lvl8pPr>
            <a:lvl9pPr marL="274574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80450"/>
            <a:ext cx="3868340" cy="27658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975"/>
            <a:ext cx="3887391" cy="61847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6435" indent="0">
              <a:buNone/>
              <a:defRPr sz="1350" b="1"/>
            </a:lvl3pPr>
            <a:lvl4pPr marL="1029335" indent="0">
              <a:buNone/>
              <a:defRPr sz="1200" b="1"/>
            </a:lvl4pPr>
            <a:lvl5pPr marL="1372870" indent="0">
              <a:buNone/>
              <a:defRPr sz="1200" b="1"/>
            </a:lvl5pPr>
            <a:lvl6pPr marL="1715770" indent="0">
              <a:buNone/>
              <a:defRPr sz="1200" b="1"/>
            </a:lvl6pPr>
            <a:lvl7pPr marL="2059305" indent="0">
              <a:buNone/>
              <a:defRPr sz="1200" b="1"/>
            </a:lvl7pPr>
            <a:lvl8pPr marL="2402205" indent="0">
              <a:buNone/>
              <a:defRPr sz="1200" b="1"/>
            </a:lvl8pPr>
            <a:lvl9pPr marL="274574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80450"/>
            <a:ext cx="3887391" cy="27658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200"/>
            <a:ext cx="2949178" cy="1201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1217"/>
            <a:ext cx="4629150" cy="365841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4400"/>
            <a:ext cx="2949178" cy="28611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6435" indent="0">
              <a:buNone/>
              <a:defRPr sz="900"/>
            </a:lvl3pPr>
            <a:lvl4pPr marL="1029335" indent="0">
              <a:buNone/>
              <a:defRPr sz="750"/>
            </a:lvl4pPr>
            <a:lvl5pPr marL="1372870" indent="0">
              <a:buNone/>
              <a:defRPr sz="750"/>
            </a:lvl5pPr>
            <a:lvl6pPr marL="1715770" indent="0">
              <a:buNone/>
              <a:defRPr sz="750"/>
            </a:lvl6pPr>
            <a:lvl7pPr marL="2059305" indent="0">
              <a:buNone/>
              <a:defRPr sz="750"/>
            </a:lvl7pPr>
            <a:lvl8pPr marL="2402205" indent="0">
              <a:buNone/>
              <a:defRPr sz="750"/>
            </a:lvl8pPr>
            <a:lvl9pPr marL="274574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200"/>
            <a:ext cx="2949178" cy="1201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1217"/>
            <a:ext cx="4629150" cy="365841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6435" indent="0">
              <a:buNone/>
              <a:defRPr sz="1800"/>
            </a:lvl3pPr>
            <a:lvl4pPr marL="1029335" indent="0">
              <a:buNone/>
              <a:defRPr sz="1500"/>
            </a:lvl4pPr>
            <a:lvl5pPr marL="1372870" indent="0">
              <a:buNone/>
              <a:defRPr sz="1500"/>
            </a:lvl5pPr>
            <a:lvl6pPr marL="1715770" indent="0">
              <a:buNone/>
              <a:defRPr sz="1500"/>
            </a:lvl6pPr>
            <a:lvl7pPr marL="2059305" indent="0">
              <a:buNone/>
              <a:defRPr sz="1500"/>
            </a:lvl7pPr>
            <a:lvl8pPr marL="2402205" indent="0">
              <a:buNone/>
              <a:defRPr sz="1500"/>
            </a:lvl8pPr>
            <a:lvl9pPr marL="274574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4400"/>
            <a:ext cx="2949178" cy="28611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6435" indent="0">
              <a:buNone/>
              <a:defRPr sz="900"/>
            </a:lvl3pPr>
            <a:lvl4pPr marL="1029335" indent="0">
              <a:buNone/>
              <a:defRPr sz="750"/>
            </a:lvl4pPr>
            <a:lvl5pPr marL="1372870" indent="0">
              <a:buNone/>
              <a:defRPr sz="750"/>
            </a:lvl5pPr>
            <a:lvl6pPr marL="1715770" indent="0">
              <a:buNone/>
              <a:defRPr sz="750"/>
            </a:lvl6pPr>
            <a:lvl7pPr marL="2059305" indent="0">
              <a:buNone/>
              <a:defRPr sz="750"/>
            </a:lvl7pPr>
            <a:lvl8pPr marL="2402205" indent="0">
              <a:buNone/>
              <a:defRPr sz="750"/>
            </a:lvl8pPr>
            <a:lvl9pPr marL="274574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4083"/>
            <a:ext cx="1971675" cy="436269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4083"/>
            <a:ext cx="5800725" cy="436269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38334" y="1295793"/>
            <a:ext cx="6858000" cy="1225328"/>
          </a:xfrm>
        </p:spPr>
        <p:txBody>
          <a:bodyPr anchor="b">
            <a:normAutofit/>
          </a:bodyPr>
          <a:lstStyle>
            <a:lvl1pPr algn="ctr">
              <a:defRPr sz="3605" b="1">
                <a:solidFill>
                  <a:srgbClr val="272E31"/>
                </a:solidFill>
                <a:latin typeface="Noto Sans SC" panose="020B0200000000000000" pitchFamily="34" charset="-122"/>
                <a:ea typeface="Noto Sans SC" panose="020B0200000000000000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38334" y="2626879"/>
            <a:ext cx="6858000" cy="618800"/>
          </a:xfrm>
        </p:spPr>
        <p:txBody>
          <a:bodyPr anchor="t"/>
          <a:lstStyle>
            <a:lvl1pPr marL="0" indent="0" algn="ctr">
              <a:buNone/>
              <a:defRPr sz="1800">
                <a:solidFill>
                  <a:srgbClr val="272E31"/>
                </a:solidFill>
                <a:latin typeface="Noto Sans SC" panose="020B0200000000000000" pitchFamily="34" charset="-122"/>
                <a:ea typeface="Noto Sans SC" panose="020B0200000000000000" pitchFamily="34" charset="-122"/>
              </a:defRPr>
            </a:lvl1pPr>
            <a:lvl2pPr marL="342900" indent="0" algn="ctr">
              <a:buNone/>
              <a:defRPr sz="1500"/>
            </a:lvl2pPr>
            <a:lvl3pPr marL="686435" indent="0" algn="ctr">
              <a:buNone/>
              <a:defRPr sz="1350"/>
            </a:lvl3pPr>
            <a:lvl4pPr marL="1029335" indent="0" algn="ctr">
              <a:buNone/>
              <a:defRPr sz="1200"/>
            </a:lvl4pPr>
            <a:lvl5pPr marL="1372870" indent="0" algn="ctr">
              <a:buNone/>
              <a:defRPr sz="1200"/>
            </a:lvl5pPr>
            <a:lvl6pPr marL="1715770" indent="0" algn="ctr">
              <a:buNone/>
              <a:defRPr sz="1200"/>
            </a:lvl6pPr>
            <a:lvl7pPr marL="2059305" indent="0" algn="ctr">
              <a:buNone/>
              <a:defRPr sz="1200"/>
            </a:lvl7pPr>
            <a:lvl8pPr marL="2402205" indent="0" algn="ctr">
              <a:buNone/>
              <a:defRPr sz="1200"/>
            </a:lvl8pPr>
            <a:lvl9pPr marL="274574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pic>
        <p:nvPicPr>
          <p:cNvPr id="8" name="图形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138031" y="3750922"/>
            <a:ext cx="540000" cy="540472"/>
          </a:xfrm>
          <a:prstGeom prst="rect">
            <a:avLst/>
          </a:prstGeom>
        </p:spPr>
      </p:pic>
      <p:cxnSp>
        <p:nvCxnSpPr>
          <p:cNvPr id="6" name="直接连接符 5"/>
          <p:cNvCxnSpPr/>
          <p:nvPr userDrawn="1"/>
        </p:nvCxnSpPr>
        <p:spPr>
          <a:xfrm>
            <a:off x="1143000" y="3552640"/>
            <a:ext cx="6858000" cy="0"/>
          </a:xfrm>
          <a:prstGeom prst="line">
            <a:avLst/>
          </a:prstGeom>
          <a:ln w="19050">
            <a:solidFill>
              <a:srgbClr val="8A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 userDrawn="1"/>
        </p:nvSpPr>
        <p:spPr>
          <a:xfrm>
            <a:off x="1756410" y="3666520"/>
            <a:ext cx="1896904" cy="6344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zh-CN" altLang="en-US" sz="3600" kern="0" spc="-1000" dirty="0">
                <a:solidFill>
                  <a:srgbClr val="8A1414"/>
                </a:solidFill>
                <a:uFillTx/>
                <a:latin typeface="演示悠然小楷" panose="00000500000000000000" pitchFamily="2" charset="-122"/>
                <a:ea typeface="演示悠然小楷" panose="00000500000000000000" pitchFamily="2" charset="-122"/>
              </a:rPr>
              <a:t>甲辰烙饼会</a:t>
            </a:r>
          </a:p>
        </p:txBody>
      </p:sp>
    </p:spTree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b="1">
                <a:solidFill>
                  <a:srgbClr val="272E3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72E31"/>
                </a:solidFill>
              </a:defRPr>
            </a:lvl1pPr>
            <a:lvl2pPr>
              <a:defRPr>
                <a:solidFill>
                  <a:srgbClr val="272E31"/>
                </a:solidFill>
              </a:defRPr>
            </a:lvl2pPr>
            <a:lvl3pPr>
              <a:defRPr>
                <a:solidFill>
                  <a:srgbClr val="272E31"/>
                </a:solidFill>
              </a:defRPr>
            </a:lvl3pPr>
            <a:lvl4pPr>
              <a:defRPr>
                <a:solidFill>
                  <a:srgbClr val="272E31"/>
                </a:solidFill>
              </a:defRPr>
            </a:lvl4pPr>
            <a:lvl5pPr>
              <a:defRPr>
                <a:solidFill>
                  <a:srgbClr val="272E31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3425"/>
            <a:ext cx="7886700" cy="2141425"/>
          </a:xfrm>
        </p:spPr>
        <p:txBody>
          <a:bodyPr anchor="b"/>
          <a:lstStyle>
            <a:lvl1pPr>
              <a:defRPr sz="4505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5109"/>
            <a:ext cx="7886700" cy="1126125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643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93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28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57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93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22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57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70417"/>
            <a:ext cx="3886200" cy="32663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70417"/>
            <a:ext cx="3886200" cy="32663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4083"/>
            <a:ext cx="7886700" cy="99504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975"/>
            <a:ext cx="3868340" cy="61847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6435" indent="0">
              <a:buNone/>
              <a:defRPr sz="1350" b="1"/>
            </a:lvl3pPr>
            <a:lvl4pPr marL="1029335" indent="0">
              <a:buNone/>
              <a:defRPr sz="1200" b="1"/>
            </a:lvl4pPr>
            <a:lvl5pPr marL="1372870" indent="0">
              <a:buNone/>
              <a:defRPr sz="1200" b="1"/>
            </a:lvl5pPr>
            <a:lvl6pPr marL="1715770" indent="0">
              <a:buNone/>
              <a:defRPr sz="1200" b="1"/>
            </a:lvl6pPr>
            <a:lvl7pPr marL="2059305" indent="0">
              <a:buNone/>
              <a:defRPr sz="1200" b="1"/>
            </a:lvl7pPr>
            <a:lvl8pPr marL="2402205" indent="0">
              <a:buNone/>
              <a:defRPr sz="1200" b="1"/>
            </a:lvl8pPr>
            <a:lvl9pPr marL="274574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80450"/>
            <a:ext cx="3868340" cy="27658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975"/>
            <a:ext cx="3887391" cy="61847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6435" indent="0">
              <a:buNone/>
              <a:defRPr sz="1350" b="1"/>
            </a:lvl3pPr>
            <a:lvl4pPr marL="1029335" indent="0">
              <a:buNone/>
              <a:defRPr sz="1200" b="1"/>
            </a:lvl4pPr>
            <a:lvl5pPr marL="1372870" indent="0">
              <a:buNone/>
              <a:defRPr sz="1200" b="1"/>
            </a:lvl5pPr>
            <a:lvl6pPr marL="1715770" indent="0">
              <a:buNone/>
              <a:defRPr sz="1200" b="1"/>
            </a:lvl6pPr>
            <a:lvl7pPr marL="2059305" indent="0">
              <a:buNone/>
              <a:defRPr sz="1200" b="1"/>
            </a:lvl7pPr>
            <a:lvl8pPr marL="2402205" indent="0">
              <a:buNone/>
              <a:defRPr sz="1200" b="1"/>
            </a:lvl8pPr>
            <a:lvl9pPr marL="274574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80450"/>
            <a:ext cx="3887391" cy="27658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200"/>
            <a:ext cx="2949178" cy="1201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1217"/>
            <a:ext cx="4629150" cy="365841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4400"/>
            <a:ext cx="2949178" cy="28611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6435" indent="0">
              <a:buNone/>
              <a:defRPr sz="900"/>
            </a:lvl3pPr>
            <a:lvl4pPr marL="1029335" indent="0">
              <a:buNone/>
              <a:defRPr sz="750"/>
            </a:lvl4pPr>
            <a:lvl5pPr marL="1372870" indent="0">
              <a:buNone/>
              <a:defRPr sz="750"/>
            </a:lvl5pPr>
            <a:lvl6pPr marL="1715770" indent="0">
              <a:buNone/>
              <a:defRPr sz="750"/>
            </a:lvl6pPr>
            <a:lvl7pPr marL="2059305" indent="0">
              <a:buNone/>
              <a:defRPr sz="750"/>
            </a:lvl7pPr>
            <a:lvl8pPr marL="2402205" indent="0">
              <a:buNone/>
              <a:defRPr sz="750"/>
            </a:lvl8pPr>
            <a:lvl9pPr marL="274574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200"/>
            <a:ext cx="2949178" cy="1201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1217"/>
            <a:ext cx="4629150" cy="365841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6435" indent="0">
              <a:buNone/>
              <a:defRPr sz="1800"/>
            </a:lvl3pPr>
            <a:lvl4pPr marL="1029335" indent="0">
              <a:buNone/>
              <a:defRPr sz="1500"/>
            </a:lvl4pPr>
            <a:lvl5pPr marL="1372870" indent="0">
              <a:buNone/>
              <a:defRPr sz="1500"/>
            </a:lvl5pPr>
            <a:lvl6pPr marL="1715770" indent="0">
              <a:buNone/>
              <a:defRPr sz="1500"/>
            </a:lvl6pPr>
            <a:lvl7pPr marL="2059305" indent="0">
              <a:buNone/>
              <a:defRPr sz="1500"/>
            </a:lvl7pPr>
            <a:lvl8pPr marL="2402205" indent="0">
              <a:buNone/>
              <a:defRPr sz="1500"/>
            </a:lvl8pPr>
            <a:lvl9pPr marL="274574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4400"/>
            <a:ext cx="2949178" cy="28611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6435" indent="0">
              <a:buNone/>
              <a:defRPr sz="900"/>
            </a:lvl3pPr>
            <a:lvl4pPr marL="1029335" indent="0">
              <a:buNone/>
              <a:defRPr sz="750"/>
            </a:lvl4pPr>
            <a:lvl5pPr marL="1372870" indent="0">
              <a:buNone/>
              <a:defRPr sz="750"/>
            </a:lvl5pPr>
            <a:lvl6pPr marL="1715770" indent="0">
              <a:buNone/>
              <a:defRPr sz="750"/>
            </a:lvl6pPr>
            <a:lvl7pPr marL="2059305" indent="0">
              <a:buNone/>
              <a:defRPr sz="750"/>
            </a:lvl7pPr>
            <a:lvl8pPr marL="2402205" indent="0">
              <a:buNone/>
              <a:defRPr sz="750"/>
            </a:lvl8pPr>
            <a:lvl9pPr marL="274574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4083"/>
            <a:ext cx="1971675" cy="436269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4083"/>
            <a:ext cx="5800725" cy="436269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38334" y="1295793"/>
            <a:ext cx="6858000" cy="1225328"/>
          </a:xfrm>
        </p:spPr>
        <p:txBody>
          <a:bodyPr anchor="b">
            <a:normAutofit/>
          </a:bodyPr>
          <a:lstStyle>
            <a:lvl1pPr algn="ctr">
              <a:defRPr sz="3605" b="1">
                <a:solidFill>
                  <a:srgbClr val="272E31"/>
                </a:solidFill>
                <a:latin typeface="Noto Sans SC" panose="020B0200000000000000" pitchFamily="34" charset="-122"/>
                <a:ea typeface="Noto Sans SC" panose="020B0200000000000000" pitchFamily="34" charset="-122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38334" y="2626879"/>
            <a:ext cx="6858000" cy="618800"/>
          </a:xfrm>
        </p:spPr>
        <p:txBody>
          <a:bodyPr anchor="t"/>
          <a:lstStyle>
            <a:lvl1pPr marL="0" indent="0" algn="ctr">
              <a:buNone/>
              <a:defRPr sz="1800">
                <a:solidFill>
                  <a:srgbClr val="272E31"/>
                </a:solidFill>
                <a:latin typeface="Noto Sans SC" panose="020B0200000000000000" pitchFamily="34" charset="-122"/>
                <a:ea typeface="Noto Sans SC" panose="020B0200000000000000" pitchFamily="34" charset="-122"/>
              </a:defRPr>
            </a:lvl1pPr>
            <a:lvl2pPr marL="342900" indent="0" algn="ctr">
              <a:buNone/>
              <a:defRPr sz="1500"/>
            </a:lvl2pPr>
            <a:lvl3pPr marL="686435" indent="0" algn="ctr">
              <a:buNone/>
              <a:defRPr sz="1350"/>
            </a:lvl3pPr>
            <a:lvl4pPr marL="1029335" indent="0" algn="ctr">
              <a:buNone/>
              <a:defRPr sz="1200"/>
            </a:lvl4pPr>
            <a:lvl5pPr marL="1372870" indent="0" algn="ctr">
              <a:buNone/>
              <a:defRPr sz="1200"/>
            </a:lvl5pPr>
            <a:lvl6pPr marL="1715770" indent="0" algn="ctr">
              <a:buNone/>
              <a:defRPr sz="1200"/>
            </a:lvl6pPr>
            <a:lvl7pPr marL="2059305" indent="0" algn="ctr">
              <a:buNone/>
              <a:defRPr sz="1200"/>
            </a:lvl7pPr>
            <a:lvl8pPr marL="2402205" indent="0" algn="ctr">
              <a:buNone/>
              <a:defRPr sz="1200"/>
            </a:lvl8pPr>
            <a:lvl9pPr marL="2745740" indent="0" algn="ctr">
              <a:buNone/>
              <a:defRPr sz="12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pic>
        <p:nvPicPr>
          <p:cNvPr id="8" name="图形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>
            <a:off x="1138031" y="3750922"/>
            <a:ext cx="540000" cy="540472"/>
          </a:xfrm>
          <a:prstGeom prst="rect">
            <a:avLst/>
          </a:prstGeom>
        </p:spPr>
      </p:pic>
      <p:cxnSp>
        <p:nvCxnSpPr>
          <p:cNvPr id="6" name="直接连接符 5"/>
          <p:cNvCxnSpPr/>
          <p:nvPr userDrawn="1"/>
        </p:nvCxnSpPr>
        <p:spPr>
          <a:xfrm>
            <a:off x="1143000" y="3552640"/>
            <a:ext cx="6858000" cy="0"/>
          </a:xfrm>
          <a:prstGeom prst="line">
            <a:avLst/>
          </a:prstGeom>
          <a:ln w="19050">
            <a:solidFill>
              <a:srgbClr val="8A141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文本框 4"/>
          <p:cNvSpPr txBox="1"/>
          <p:nvPr userDrawn="1"/>
        </p:nvSpPr>
        <p:spPr>
          <a:xfrm>
            <a:off x="1756410" y="3666520"/>
            <a:ext cx="1896904" cy="63444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l"/>
            <a:r>
              <a:rPr lang="zh-CN" altLang="en-US" sz="3600" kern="0" spc="-1000" dirty="0">
                <a:solidFill>
                  <a:srgbClr val="8A1414"/>
                </a:solidFill>
                <a:uFillTx/>
                <a:latin typeface="演示悠然小楷" panose="00000500000000000000" pitchFamily="2" charset="-122"/>
                <a:ea typeface="演示悠然小楷" panose="00000500000000000000" pitchFamily="2" charset="-122"/>
              </a:rPr>
              <a:t>甲辰烙饼会</a:t>
            </a:r>
          </a:p>
        </p:txBody>
      </p:sp>
    </p:spTree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>
            <a:lvl1pPr>
              <a:defRPr b="1">
                <a:solidFill>
                  <a:srgbClr val="272E31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272E31"/>
                </a:solidFill>
              </a:defRPr>
            </a:lvl1pPr>
            <a:lvl2pPr>
              <a:defRPr>
                <a:solidFill>
                  <a:srgbClr val="272E31"/>
                </a:solidFill>
              </a:defRPr>
            </a:lvl2pPr>
            <a:lvl3pPr>
              <a:defRPr>
                <a:solidFill>
                  <a:srgbClr val="272E31"/>
                </a:solidFill>
              </a:defRPr>
            </a:lvl3pPr>
            <a:lvl4pPr>
              <a:defRPr>
                <a:solidFill>
                  <a:srgbClr val="272E31"/>
                </a:solidFill>
              </a:defRPr>
            </a:lvl4pPr>
            <a:lvl5pPr>
              <a:defRPr>
                <a:solidFill>
                  <a:srgbClr val="272E31"/>
                </a:solidFill>
              </a:defRPr>
            </a:lvl5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3425"/>
            <a:ext cx="7886700" cy="2141425"/>
          </a:xfrm>
        </p:spPr>
        <p:txBody>
          <a:bodyPr anchor="b"/>
          <a:lstStyle>
            <a:lvl1pPr>
              <a:defRPr sz="4505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3445109"/>
            <a:ext cx="7886700" cy="1126125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6435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933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28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577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93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220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574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370417"/>
            <a:ext cx="3886200" cy="32663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370417"/>
            <a:ext cx="3886200" cy="32663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4083"/>
            <a:ext cx="7886700" cy="99504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9841" y="1261975"/>
            <a:ext cx="3868340" cy="61847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6435" indent="0">
              <a:buNone/>
              <a:defRPr sz="1350" b="1"/>
            </a:lvl3pPr>
            <a:lvl4pPr marL="1029335" indent="0">
              <a:buNone/>
              <a:defRPr sz="1200" b="1"/>
            </a:lvl4pPr>
            <a:lvl5pPr marL="1372870" indent="0">
              <a:buNone/>
              <a:defRPr sz="1200" b="1"/>
            </a:lvl5pPr>
            <a:lvl6pPr marL="1715770" indent="0">
              <a:buNone/>
              <a:defRPr sz="1200" b="1"/>
            </a:lvl6pPr>
            <a:lvl7pPr marL="2059305" indent="0">
              <a:buNone/>
              <a:defRPr sz="1200" b="1"/>
            </a:lvl7pPr>
            <a:lvl8pPr marL="2402205" indent="0">
              <a:buNone/>
              <a:defRPr sz="1200" b="1"/>
            </a:lvl8pPr>
            <a:lvl9pPr marL="274574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9841" y="1880450"/>
            <a:ext cx="3868340" cy="27658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29150" y="1261975"/>
            <a:ext cx="3887391" cy="61847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6435" indent="0">
              <a:buNone/>
              <a:defRPr sz="1350" b="1"/>
            </a:lvl3pPr>
            <a:lvl4pPr marL="1029335" indent="0">
              <a:buNone/>
              <a:defRPr sz="1200" b="1"/>
            </a:lvl4pPr>
            <a:lvl5pPr marL="1372870" indent="0">
              <a:buNone/>
              <a:defRPr sz="1200" b="1"/>
            </a:lvl5pPr>
            <a:lvl6pPr marL="1715770" indent="0">
              <a:buNone/>
              <a:defRPr sz="1200" b="1"/>
            </a:lvl6pPr>
            <a:lvl7pPr marL="2059305" indent="0">
              <a:buNone/>
              <a:defRPr sz="1200" b="1"/>
            </a:lvl7pPr>
            <a:lvl8pPr marL="2402205" indent="0">
              <a:buNone/>
              <a:defRPr sz="1200" b="1"/>
            </a:lvl8pPr>
            <a:lvl9pPr marL="2745740" indent="0">
              <a:buNone/>
              <a:defRPr sz="12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29150" y="1880450"/>
            <a:ext cx="3887391" cy="2765859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200"/>
            <a:ext cx="2949178" cy="1201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1217"/>
            <a:ext cx="4629150" cy="365841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4400"/>
            <a:ext cx="2949178" cy="28611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6435" indent="0">
              <a:buNone/>
              <a:defRPr sz="900"/>
            </a:lvl3pPr>
            <a:lvl4pPr marL="1029335" indent="0">
              <a:buNone/>
              <a:defRPr sz="750"/>
            </a:lvl4pPr>
            <a:lvl5pPr marL="1372870" indent="0">
              <a:buNone/>
              <a:defRPr sz="750"/>
            </a:lvl5pPr>
            <a:lvl6pPr marL="1715770" indent="0">
              <a:buNone/>
              <a:defRPr sz="750"/>
            </a:lvl6pPr>
            <a:lvl7pPr marL="2059305" indent="0">
              <a:buNone/>
              <a:defRPr sz="750"/>
            </a:lvl7pPr>
            <a:lvl8pPr marL="2402205" indent="0">
              <a:buNone/>
              <a:defRPr sz="750"/>
            </a:lvl8pPr>
            <a:lvl9pPr marL="274574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200"/>
            <a:ext cx="2949178" cy="1201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1217"/>
            <a:ext cx="4629150" cy="365841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6435" indent="0">
              <a:buNone/>
              <a:defRPr sz="1800"/>
            </a:lvl3pPr>
            <a:lvl4pPr marL="1029335" indent="0">
              <a:buNone/>
              <a:defRPr sz="1500"/>
            </a:lvl4pPr>
            <a:lvl5pPr marL="1372870" indent="0">
              <a:buNone/>
              <a:defRPr sz="1500"/>
            </a:lvl5pPr>
            <a:lvl6pPr marL="1715770" indent="0">
              <a:buNone/>
              <a:defRPr sz="1500"/>
            </a:lvl6pPr>
            <a:lvl7pPr marL="2059305" indent="0">
              <a:buNone/>
              <a:defRPr sz="1500"/>
            </a:lvl7pPr>
            <a:lvl8pPr marL="2402205" indent="0">
              <a:buNone/>
              <a:defRPr sz="1500"/>
            </a:lvl8pPr>
            <a:lvl9pPr marL="274574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4400"/>
            <a:ext cx="2949178" cy="28611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6435" indent="0">
              <a:buNone/>
              <a:defRPr sz="900"/>
            </a:lvl3pPr>
            <a:lvl4pPr marL="1029335" indent="0">
              <a:buNone/>
              <a:defRPr sz="750"/>
            </a:lvl4pPr>
            <a:lvl5pPr marL="1372870" indent="0">
              <a:buNone/>
              <a:defRPr sz="750"/>
            </a:lvl5pPr>
            <a:lvl6pPr marL="1715770" indent="0">
              <a:buNone/>
              <a:defRPr sz="750"/>
            </a:lvl6pPr>
            <a:lvl7pPr marL="2059305" indent="0">
              <a:buNone/>
              <a:defRPr sz="750"/>
            </a:lvl7pPr>
            <a:lvl8pPr marL="2402205" indent="0">
              <a:buNone/>
              <a:defRPr sz="750"/>
            </a:lvl8pPr>
            <a:lvl9pPr marL="274574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4083"/>
            <a:ext cx="1971675" cy="4362692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274083"/>
            <a:ext cx="5800725" cy="4362692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200"/>
            <a:ext cx="2949178" cy="1201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741217"/>
            <a:ext cx="4629150" cy="365841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4400"/>
            <a:ext cx="2949178" cy="28611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6435" indent="0">
              <a:buNone/>
              <a:defRPr sz="900"/>
            </a:lvl3pPr>
            <a:lvl4pPr marL="1029335" indent="0">
              <a:buNone/>
              <a:defRPr sz="750"/>
            </a:lvl4pPr>
            <a:lvl5pPr marL="1372870" indent="0">
              <a:buNone/>
              <a:defRPr sz="750"/>
            </a:lvl5pPr>
            <a:lvl6pPr marL="1715770" indent="0">
              <a:buNone/>
              <a:defRPr sz="750"/>
            </a:lvl6pPr>
            <a:lvl7pPr marL="2059305" indent="0">
              <a:buNone/>
              <a:defRPr sz="750"/>
            </a:lvl7pPr>
            <a:lvl8pPr marL="2402205" indent="0">
              <a:buNone/>
              <a:defRPr sz="750"/>
            </a:lvl8pPr>
            <a:lvl9pPr marL="274574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3200"/>
            <a:ext cx="2949178" cy="1201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1217"/>
            <a:ext cx="4629150" cy="3658417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6435" indent="0">
              <a:buNone/>
              <a:defRPr sz="1800"/>
            </a:lvl3pPr>
            <a:lvl4pPr marL="1029335" indent="0">
              <a:buNone/>
              <a:defRPr sz="1500"/>
            </a:lvl4pPr>
            <a:lvl5pPr marL="1372870" indent="0">
              <a:buNone/>
              <a:defRPr sz="1500"/>
            </a:lvl5pPr>
            <a:lvl6pPr marL="1715770" indent="0">
              <a:buNone/>
              <a:defRPr sz="1500"/>
            </a:lvl6pPr>
            <a:lvl7pPr marL="2059305" indent="0">
              <a:buNone/>
              <a:defRPr sz="1500"/>
            </a:lvl7pPr>
            <a:lvl8pPr marL="2402205" indent="0">
              <a:buNone/>
              <a:defRPr sz="1500"/>
            </a:lvl8pPr>
            <a:lvl9pPr marL="274574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1544400"/>
            <a:ext cx="2949178" cy="2861192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6435" indent="0">
              <a:buNone/>
              <a:defRPr sz="900"/>
            </a:lvl3pPr>
            <a:lvl4pPr marL="1029335" indent="0">
              <a:buNone/>
              <a:defRPr sz="750"/>
            </a:lvl4pPr>
            <a:lvl5pPr marL="1372870" indent="0">
              <a:buNone/>
              <a:defRPr sz="750"/>
            </a:lvl5pPr>
            <a:lvl6pPr marL="1715770" indent="0">
              <a:buNone/>
              <a:defRPr sz="750"/>
            </a:lvl6pPr>
            <a:lvl7pPr marL="2059305" indent="0">
              <a:buNone/>
              <a:defRPr sz="750"/>
            </a:lvl7pPr>
            <a:lvl8pPr marL="2402205" indent="0">
              <a:buNone/>
              <a:defRPr sz="750"/>
            </a:lvl8pPr>
            <a:lvl9pPr marL="2745740" indent="0">
              <a:buNone/>
              <a:defRPr sz="75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sv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2.sv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sv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image" Target="../media/image2.sv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Relationship Id="rId14" Type="http://schemas.openxmlformats.org/officeDocument/2006/relationships/image" Target="../media/image2.svg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Relationship Id="rId14" Type="http://schemas.openxmlformats.org/officeDocument/2006/relationships/image" Target="../media/image2.sv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4083"/>
            <a:ext cx="7886700" cy="995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70417"/>
            <a:ext cx="7886700" cy="3266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71434"/>
            <a:ext cx="20574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71434"/>
            <a:ext cx="30861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71434"/>
            <a:ext cx="20574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形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389890" y="4103169"/>
            <a:ext cx="3514725" cy="11368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686435" rtl="0" eaLnBrk="1" latinLnBrk="0" hangingPunct="1">
        <a:lnSpc>
          <a:spcPct val="90000"/>
        </a:lnSpc>
        <a:spcBef>
          <a:spcPct val="0"/>
        </a:spcBef>
        <a:buNone/>
        <a:defRPr sz="3305" b="1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j-cs"/>
        </a:defRPr>
      </a:lvl1pPr>
    </p:titleStyle>
    <p:bodyStyle>
      <a:lvl1pPr marL="171450" indent="-171450" algn="l" defTabSz="686435" rtl="0" eaLnBrk="1" latinLnBrk="0" hangingPunct="1">
        <a:lnSpc>
          <a:spcPct val="110000"/>
        </a:lnSpc>
        <a:spcBef>
          <a:spcPts val="750"/>
        </a:spcBef>
        <a:buFont typeface="Arial" panose="020B0604020202090204" pitchFamily="34" charset="0"/>
        <a:buChar char="•"/>
        <a:defRPr sz="21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1pPr>
      <a:lvl2pPr marL="514985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8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2pPr>
      <a:lvl3pPr marL="857885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5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3pPr>
      <a:lvl4pPr marL="1201420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4pPr>
      <a:lvl5pPr marL="1544320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5pPr>
      <a:lvl6pPr marL="1887855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30755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4290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7190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643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933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287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577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930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220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574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4083"/>
            <a:ext cx="7886700" cy="995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70417"/>
            <a:ext cx="7886700" cy="3266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71434"/>
            <a:ext cx="20574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71434"/>
            <a:ext cx="30861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71434"/>
            <a:ext cx="20574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形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389890" y="4103169"/>
            <a:ext cx="3514725" cy="11368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6435" rtl="0" eaLnBrk="1" latinLnBrk="0" hangingPunct="1">
        <a:lnSpc>
          <a:spcPct val="90000"/>
        </a:lnSpc>
        <a:spcBef>
          <a:spcPct val="0"/>
        </a:spcBef>
        <a:buNone/>
        <a:defRPr sz="3305" b="1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j-cs"/>
        </a:defRPr>
      </a:lvl1pPr>
    </p:titleStyle>
    <p:bodyStyle>
      <a:lvl1pPr marL="171450" indent="-171450" algn="l" defTabSz="686435" rtl="0" eaLnBrk="1" latinLnBrk="0" hangingPunct="1">
        <a:lnSpc>
          <a:spcPct val="110000"/>
        </a:lnSpc>
        <a:spcBef>
          <a:spcPts val="750"/>
        </a:spcBef>
        <a:buFont typeface="Arial" panose="020B0604020202090204" pitchFamily="34" charset="0"/>
        <a:buChar char="•"/>
        <a:defRPr sz="21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1pPr>
      <a:lvl2pPr marL="514985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8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2pPr>
      <a:lvl3pPr marL="857885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5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3pPr>
      <a:lvl4pPr marL="1201420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4pPr>
      <a:lvl5pPr marL="1544320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5pPr>
      <a:lvl6pPr marL="1887855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30755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4290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7190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643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933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287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577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930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220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574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4083"/>
            <a:ext cx="7886700" cy="995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70417"/>
            <a:ext cx="7886700" cy="3266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71434"/>
            <a:ext cx="20574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71434"/>
            <a:ext cx="30861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71434"/>
            <a:ext cx="20574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形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389890" y="4103169"/>
            <a:ext cx="3514725" cy="11368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6435" rtl="0" eaLnBrk="1" latinLnBrk="0" hangingPunct="1">
        <a:lnSpc>
          <a:spcPct val="90000"/>
        </a:lnSpc>
        <a:spcBef>
          <a:spcPct val="0"/>
        </a:spcBef>
        <a:buNone/>
        <a:defRPr sz="3305" b="1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j-cs"/>
        </a:defRPr>
      </a:lvl1pPr>
    </p:titleStyle>
    <p:bodyStyle>
      <a:lvl1pPr marL="171450" indent="-171450" algn="l" defTabSz="686435" rtl="0" eaLnBrk="1" latinLnBrk="0" hangingPunct="1">
        <a:lnSpc>
          <a:spcPct val="110000"/>
        </a:lnSpc>
        <a:spcBef>
          <a:spcPts val="750"/>
        </a:spcBef>
        <a:buFont typeface="Arial" panose="020B0604020202090204" pitchFamily="34" charset="0"/>
        <a:buChar char="•"/>
        <a:defRPr sz="21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1pPr>
      <a:lvl2pPr marL="514985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8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2pPr>
      <a:lvl3pPr marL="857885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5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3pPr>
      <a:lvl4pPr marL="1201420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4pPr>
      <a:lvl5pPr marL="1544320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5pPr>
      <a:lvl6pPr marL="1887855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30755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4290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7190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643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933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287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577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930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220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574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4083"/>
            <a:ext cx="7886700" cy="995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70417"/>
            <a:ext cx="7886700" cy="3266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71434"/>
            <a:ext cx="20574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71434"/>
            <a:ext cx="30861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71434"/>
            <a:ext cx="20574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形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389890" y="4103169"/>
            <a:ext cx="3514725" cy="11368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6435" rtl="0" eaLnBrk="1" latinLnBrk="0" hangingPunct="1">
        <a:lnSpc>
          <a:spcPct val="90000"/>
        </a:lnSpc>
        <a:spcBef>
          <a:spcPct val="0"/>
        </a:spcBef>
        <a:buNone/>
        <a:defRPr sz="3305" b="1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j-cs"/>
        </a:defRPr>
      </a:lvl1pPr>
    </p:titleStyle>
    <p:bodyStyle>
      <a:lvl1pPr marL="171450" indent="-171450" algn="l" defTabSz="686435" rtl="0" eaLnBrk="1" latinLnBrk="0" hangingPunct="1">
        <a:lnSpc>
          <a:spcPct val="110000"/>
        </a:lnSpc>
        <a:spcBef>
          <a:spcPts val="750"/>
        </a:spcBef>
        <a:buFont typeface="Arial" panose="020B0604020202090204" pitchFamily="34" charset="0"/>
        <a:buChar char="•"/>
        <a:defRPr sz="21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1pPr>
      <a:lvl2pPr marL="514985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8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2pPr>
      <a:lvl3pPr marL="857885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5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3pPr>
      <a:lvl4pPr marL="1201420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4pPr>
      <a:lvl5pPr marL="1544320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5pPr>
      <a:lvl6pPr marL="1887855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30755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4290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7190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643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933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287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577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930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220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574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4083"/>
            <a:ext cx="7886700" cy="995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70417"/>
            <a:ext cx="7886700" cy="3266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71434"/>
            <a:ext cx="20574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71434"/>
            <a:ext cx="30861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71434"/>
            <a:ext cx="20574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形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389890" y="4103169"/>
            <a:ext cx="3514725" cy="11368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686435" rtl="0" eaLnBrk="1" latinLnBrk="0" hangingPunct="1">
        <a:lnSpc>
          <a:spcPct val="90000"/>
        </a:lnSpc>
        <a:spcBef>
          <a:spcPct val="0"/>
        </a:spcBef>
        <a:buNone/>
        <a:defRPr sz="3305" b="1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j-cs"/>
        </a:defRPr>
      </a:lvl1pPr>
    </p:titleStyle>
    <p:bodyStyle>
      <a:lvl1pPr marL="171450" indent="-171450" algn="l" defTabSz="686435" rtl="0" eaLnBrk="1" latinLnBrk="0" hangingPunct="1">
        <a:lnSpc>
          <a:spcPct val="110000"/>
        </a:lnSpc>
        <a:spcBef>
          <a:spcPts val="750"/>
        </a:spcBef>
        <a:buFont typeface="Arial" panose="020B0604020202090204" pitchFamily="34" charset="0"/>
        <a:buChar char="•"/>
        <a:defRPr sz="21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1pPr>
      <a:lvl2pPr marL="514985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8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2pPr>
      <a:lvl3pPr marL="857885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5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3pPr>
      <a:lvl4pPr marL="1201420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4pPr>
      <a:lvl5pPr marL="1544320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5pPr>
      <a:lvl6pPr marL="1887855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30755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4290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7190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643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933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287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577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930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220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574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4083"/>
            <a:ext cx="7886700" cy="995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70417"/>
            <a:ext cx="7886700" cy="3266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71434"/>
            <a:ext cx="20574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71434"/>
            <a:ext cx="30861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71434"/>
            <a:ext cx="20574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形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389890" y="4103169"/>
            <a:ext cx="3514725" cy="11368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686435" rtl="0" eaLnBrk="1" latinLnBrk="0" hangingPunct="1">
        <a:lnSpc>
          <a:spcPct val="90000"/>
        </a:lnSpc>
        <a:spcBef>
          <a:spcPct val="0"/>
        </a:spcBef>
        <a:buNone/>
        <a:defRPr sz="3305" b="1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j-cs"/>
        </a:defRPr>
      </a:lvl1pPr>
    </p:titleStyle>
    <p:bodyStyle>
      <a:lvl1pPr marL="171450" indent="-171450" algn="l" defTabSz="686435" rtl="0" eaLnBrk="1" latinLnBrk="0" hangingPunct="1">
        <a:lnSpc>
          <a:spcPct val="110000"/>
        </a:lnSpc>
        <a:spcBef>
          <a:spcPts val="750"/>
        </a:spcBef>
        <a:buFont typeface="Arial" panose="020B0604020202090204" pitchFamily="34" charset="0"/>
        <a:buChar char="•"/>
        <a:defRPr sz="21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1pPr>
      <a:lvl2pPr marL="514985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8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2pPr>
      <a:lvl3pPr marL="857885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5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3pPr>
      <a:lvl4pPr marL="1201420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4pPr>
      <a:lvl5pPr marL="1544320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5pPr>
      <a:lvl6pPr marL="1887855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30755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4290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7190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643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933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287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577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930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220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574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4083"/>
            <a:ext cx="7886700" cy="9950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70417"/>
            <a:ext cx="7886700" cy="32663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二级</a:t>
            </a:r>
          </a:p>
          <a:p>
            <a:pPr lvl="2"/>
            <a:r>
              <a:rPr lang="zh-CN" altLang="en-US" dirty="0"/>
              <a:t>三级</a:t>
            </a:r>
          </a:p>
          <a:p>
            <a:pPr lvl="3"/>
            <a:r>
              <a:rPr lang="zh-CN" altLang="en-US" dirty="0"/>
              <a:t>四级</a:t>
            </a:r>
          </a:p>
          <a:p>
            <a:pPr lvl="4"/>
            <a:r>
              <a:rPr lang="zh-CN" altLang="en-US" dirty="0"/>
              <a:t>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71434"/>
            <a:ext cx="20574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E5D869-A30C-4509-8B8E-1BC4703629AC}" type="datetimeFigureOut">
              <a:rPr lang="zh-CN" altLang="en-US" smtClean="0"/>
              <a:t>2024/2/14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71434"/>
            <a:ext cx="30861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71434"/>
            <a:ext cx="2057400" cy="2740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77E7CD-56C5-4122-9B34-3119DA930BCD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8" name="图形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389890" y="4103169"/>
            <a:ext cx="3514725" cy="11368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6435" rtl="0" eaLnBrk="1" latinLnBrk="0" hangingPunct="1">
        <a:lnSpc>
          <a:spcPct val="90000"/>
        </a:lnSpc>
        <a:spcBef>
          <a:spcPct val="0"/>
        </a:spcBef>
        <a:buNone/>
        <a:defRPr sz="3305" b="1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j-cs"/>
        </a:defRPr>
      </a:lvl1pPr>
    </p:titleStyle>
    <p:bodyStyle>
      <a:lvl1pPr marL="171450" indent="-171450" algn="l" defTabSz="686435" rtl="0" eaLnBrk="1" latinLnBrk="0" hangingPunct="1">
        <a:lnSpc>
          <a:spcPct val="110000"/>
        </a:lnSpc>
        <a:spcBef>
          <a:spcPts val="750"/>
        </a:spcBef>
        <a:buFont typeface="Arial" panose="020B0604020202090204" pitchFamily="34" charset="0"/>
        <a:buChar char="•"/>
        <a:defRPr sz="21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1pPr>
      <a:lvl2pPr marL="514985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8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2pPr>
      <a:lvl3pPr marL="857885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50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3pPr>
      <a:lvl4pPr marL="1201420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4pPr>
      <a:lvl5pPr marL="1544320" indent="-171450" algn="l" defTabSz="686435" rtl="0" eaLnBrk="1" latinLnBrk="0" hangingPunct="1">
        <a:lnSpc>
          <a:spcPct val="11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rgbClr val="272E31"/>
          </a:solidFill>
          <a:latin typeface="Noto Sans SC" panose="020B0200000000000000" pitchFamily="34" charset="-122"/>
          <a:ea typeface="Noto Sans SC" panose="020B0200000000000000" pitchFamily="34" charset="-122"/>
          <a:cs typeface="+mn-cs"/>
        </a:defRPr>
      </a:lvl5pPr>
      <a:lvl6pPr marL="1887855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30755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4290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7190" indent="-171450" algn="l" defTabSz="686435" rtl="0" eaLnBrk="1" latinLnBrk="0" hangingPunct="1">
        <a:lnSpc>
          <a:spcPct val="90000"/>
        </a:lnSpc>
        <a:spcBef>
          <a:spcPts val="375"/>
        </a:spcBef>
        <a:buFont typeface="Arial" panose="020B060402020209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643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933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287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577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930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2205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5740" algn="l" defTabSz="686435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t>AOSC OS 自动化维护框架之 BuildIt 及 Dickens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/>
              <a:t>陈嘉杰 </a:t>
            </a:r>
            <a:r>
              <a:rPr lang="en-US" altLang="zh-CN" dirty="0"/>
              <a:t>/ jiegec@aosc.io</a:t>
            </a:r>
            <a:endParaRPr lang="zh-CN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技术栈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BuildIt</a:t>
            </a:r>
            <a:r>
              <a:rPr lang="zh-CN" altLang="en-US"/>
              <a:t>：</a:t>
            </a:r>
            <a:r>
              <a:rPr lang="en-US" altLang="zh-CN"/>
              <a:t>Rust + RabbitMQ + GitHub</a:t>
            </a:r>
          </a:p>
          <a:p>
            <a:r>
              <a:rPr lang="en-US" altLang="zh-CN"/>
              <a:t>Minzhengbu</a:t>
            </a:r>
            <a:r>
              <a:rPr lang="zh-CN" altLang="en-US"/>
              <a:t>（</a:t>
            </a:r>
            <a:r>
              <a:rPr lang="en-US" altLang="zh-CN">
                <a:sym typeface="+mn-ea"/>
              </a:rPr>
              <a:t>GitHub OAuth </a:t>
            </a:r>
            <a:r>
              <a:rPr lang="zh-CN" altLang="en-US">
                <a:sym typeface="+mn-ea"/>
              </a:rPr>
              <a:t>集成</a:t>
            </a:r>
            <a:r>
              <a:rPr lang="zh-CN" altLang="en-US"/>
              <a:t>）：</a:t>
            </a:r>
            <a:r>
              <a:rPr lang="en-US" altLang="zh-CN"/>
              <a:t>Rust + GitHub</a:t>
            </a:r>
          </a:p>
          <a:p>
            <a:r>
              <a:rPr lang="en-US" altLang="zh-CN"/>
              <a:t>Dickens</a:t>
            </a:r>
            <a:r>
              <a:rPr lang="zh-CN" altLang="en-US"/>
              <a:t>：暂定</a:t>
            </a:r>
            <a:r>
              <a:rPr lang="en-US" altLang="zh-CN"/>
              <a:t> Rust</a:t>
            </a:r>
          </a:p>
          <a:p>
            <a:endParaRPr lang="en-US" altLang="zh-CN"/>
          </a:p>
          <a:p>
            <a:r>
              <a:rPr lang="zh-CN" altLang="en-US">
                <a:sym typeface="+mn-ea"/>
              </a:rPr>
              <a:t>欢迎各位来一起完善</a:t>
            </a:r>
            <a:r>
              <a:rPr lang="en-US" altLang="zh-CN">
                <a:sym typeface="+mn-ea"/>
              </a:rPr>
              <a:t> AOSC </a:t>
            </a:r>
            <a:r>
              <a:rPr lang="zh-CN" altLang="en-US">
                <a:sym typeface="+mn-ea"/>
              </a:rPr>
              <a:t>的自动化设施！</a:t>
            </a:r>
            <a:endParaRPr lang="en-US" altLang="zh-CN"/>
          </a:p>
          <a:p>
            <a:endParaRPr lang="en-US" altLang="zh-C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引言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AOSC OS </a:t>
            </a:r>
            <a:r>
              <a:rPr lang="zh-CN" altLang="en-US" dirty="0"/>
              <a:t>已经支持七种架构，每种架构上都要打包和推包，使得维护者负担较重，降低了维护者的维护欲望</a:t>
            </a:r>
          </a:p>
          <a:p>
            <a:r>
              <a:rPr lang="zh-CN" altLang="en-US" dirty="0"/>
              <a:t>传统工作流是由维护者</a:t>
            </a:r>
            <a:r>
              <a:rPr lang="en-US" altLang="zh-CN" dirty="0"/>
              <a:t> SSH </a:t>
            </a:r>
            <a:r>
              <a:rPr lang="zh-CN" altLang="en-US" dirty="0"/>
              <a:t>到七种架构一共十余台</a:t>
            </a:r>
            <a:r>
              <a:rPr lang="en-US" altLang="zh-CN" dirty="0"/>
              <a:t> Buildbot </a:t>
            </a:r>
            <a:r>
              <a:rPr lang="zh-CN" altLang="en-US" dirty="0"/>
              <a:t>上，手动进行</a:t>
            </a:r>
            <a:r>
              <a:rPr lang="en-US" altLang="zh-CN" dirty="0"/>
              <a:t> git checkout</a:t>
            </a:r>
            <a:r>
              <a:rPr lang="zh-CN" altLang="en-US" dirty="0"/>
              <a:t>，</a:t>
            </a:r>
            <a:r>
              <a:rPr lang="en-US" altLang="zh-CN" dirty="0"/>
              <a:t>ciel build </a:t>
            </a:r>
            <a:r>
              <a:rPr lang="zh-CN" altLang="en-US" dirty="0"/>
              <a:t>再</a:t>
            </a:r>
            <a:r>
              <a:rPr lang="en-US" altLang="zh-CN" dirty="0"/>
              <a:t> pushpkg </a:t>
            </a:r>
            <a:r>
              <a:rPr lang="zh-CN" altLang="en-US" dirty="0"/>
              <a:t>的操作</a:t>
            </a:r>
          </a:p>
          <a:p>
            <a:r>
              <a:rPr lang="zh-CN" altLang="en-US" dirty="0"/>
              <a:t>维护者需要开一堆</a:t>
            </a:r>
            <a:r>
              <a:rPr lang="en-US" altLang="zh-CN" dirty="0"/>
              <a:t> SSH </a:t>
            </a:r>
            <a:r>
              <a:rPr lang="zh-CN" altLang="en-US" dirty="0"/>
              <a:t>会话，并且处理各机器构建中途出现的问题，容易遗忘目前的打包推包进度</a:t>
            </a:r>
          </a:p>
          <a:p>
            <a:r>
              <a:rPr lang="zh-CN" altLang="en-US" dirty="0"/>
              <a:t>其他发行版已有比较成熟的自动化设施，</a:t>
            </a:r>
            <a:r>
              <a:rPr lang="en-US" altLang="zh-CN" dirty="0"/>
              <a:t>AOSC OS </a:t>
            </a:r>
            <a:r>
              <a:rPr lang="zh-CN" altLang="en-US" dirty="0"/>
              <a:t>也要有</a:t>
            </a:r>
            <a:endParaRPr lang="en-US" altLang="zh-CN" dirty="0"/>
          </a:p>
          <a:p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BuildIt V1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/>
              <a:t>12 </a:t>
            </a:r>
            <a:r>
              <a:rPr lang="zh-CN" altLang="en-US"/>
              <a:t>月</a:t>
            </a:r>
            <a:r>
              <a:rPr lang="en-US" altLang="zh-CN"/>
              <a:t> 6 </a:t>
            </a:r>
            <a:r>
              <a:rPr lang="zh-CN" altLang="en-US"/>
              <a:t>日，开始了</a:t>
            </a:r>
            <a:r>
              <a:rPr lang="en-US" altLang="zh-CN"/>
              <a:t> BuildIt </a:t>
            </a:r>
            <a:r>
              <a:rPr lang="zh-CN" altLang="en-US"/>
              <a:t>的设计和实现</a:t>
            </a:r>
          </a:p>
          <a:p>
            <a:r>
              <a:rPr lang="en-US" altLang="zh-CN"/>
              <a:t>worker </a:t>
            </a:r>
            <a:r>
              <a:rPr lang="zh-CN" altLang="en-US"/>
              <a:t>负责在各个架构的</a:t>
            </a:r>
            <a:r>
              <a:rPr lang="en-US" altLang="zh-CN"/>
              <a:t> buildbot </a:t>
            </a:r>
            <a:r>
              <a:rPr lang="zh-CN" altLang="en-US"/>
              <a:t>上完成</a:t>
            </a:r>
            <a:r>
              <a:rPr lang="en-US" altLang="zh-CN"/>
              <a:t> git checkout</a:t>
            </a:r>
            <a:r>
              <a:rPr lang="zh-CN" altLang="en-US"/>
              <a:t>，</a:t>
            </a:r>
            <a:r>
              <a:rPr lang="en-US" altLang="zh-CN"/>
              <a:t>ciel build </a:t>
            </a:r>
            <a:r>
              <a:rPr lang="zh-CN" altLang="en-US"/>
              <a:t>再</a:t>
            </a:r>
            <a:r>
              <a:rPr lang="en-US" altLang="zh-CN"/>
              <a:t> pushpkg </a:t>
            </a:r>
            <a:r>
              <a:rPr lang="zh-CN" altLang="en-US"/>
              <a:t>操作</a:t>
            </a:r>
          </a:p>
          <a:p>
            <a:r>
              <a:rPr lang="en-US" altLang="zh-CN"/>
              <a:t>server </a:t>
            </a:r>
            <a:r>
              <a:rPr lang="zh-CN" altLang="en-US"/>
              <a:t>负责从用户获取构建命令，下发任务给</a:t>
            </a:r>
            <a:r>
              <a:rPr lang="en-US" altLang="zh-CN"/>
              <a:t> worker</a:t>
            </a:r>
            <a:r>
              <a:rPr lang="zh-CN" altLang="en-US"/>
              <a:t>，从</a:t>
            </a:r>
            <a:r>
              <a:rPr lang="en-US" altLang="zh-CN"/>
              <a:t> worker </a:t>
            </a:r>
            <a:r>
              <a:rPr lang="zh-CN" altLang="en-US"/>
              <a:t>收集日志</a:t>
            </a:r>
          </a:p>
          <a:p>
            <a:r>
              <a:rPr lang="zh-CN" altLang="en-US"/>
              <a:t>如何和用户交互？写</a:t>
            </a:r>
            <a:r>
              <a:rPr lang="en-US" altLang="zh-CN"/>
              <a:t> Web </a:t>
            </a:r>
            <a:r>
              <a:rPr lang="zh-CN" altLang="en-US"/>
              <a:t>比较麻烦，就选了</a:t>
            </a:r>
            <a:r>
              <a:rPr lang="en-US" altLang="zh-CN"/>
              <a:t> Telegram Bot</a:t>
            </a:r>
          </a:p>
          <a:p>
            <a:r>
              <a:rPr lang="zh-CN" altLang="en-US"/>
              <a:t>如何下发任务？用云服务上的消息队列，每个架构一个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BuildIt V1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/>
              <a:t>队列设计：</a:t>
            </a:r>
          </a:p>
          <a:p>
            <a:r>
              <a:rPr lang="en-US" altLang="zh-CN"/>
              <a:t>server -&gt; worker</a:t>
            </a:r>
            <a:r>
              <a:rPr lang="zh-CN" altLang="en-US"/>
              <a:t>：每个架构一个队列，例如</a:t>
            </a:r>
            <a:r>
              <a:rPr lang="en-US" altLang="zh-CN"/>
              <a:t> jobs-amd64</a:t>
            </a:r>
            <a:r>
              <a:rPr lang="zh-CN" altLang="en-US"/>
              <a:t>，</a:t>
            </a:r>
            <a:r>
              <a:rPr lang="en-US" altLang="zh-CN"/>
              <a:t>jobs-arm64</a:t>
            </a:r>
            <a:r>
              <a:rPr lang="zh-CN" altLang="en-US"/>
              <a:t>，</a:t>
            </a:r>
            <a:r>
              <a:rPr lang="en-US" altLang="zh-CN"/>
              <a:t>jobs-loongarch64</a:t>
            </a:r>
          </a:p>
          <a:p>
            <a:r>
              <a:rPr lang="en-US" altLang="zh-CN"/>
              <a:t>server </a:t>
            </a:r>
            <a:r>
              <a:rPr lang="zh-CN" altLang="en-US"/>
              <a:t>作为生产者，</a:t>
            </a:r>
            <a:r>
              <a:rPr lang="en-US" altLang="zh-CN"/>
              <a:t>worker </a:t>
            </a:r>
            <a:r>
              <a:rPr lang="zh-CN" altLang="en-US"/>
              <a:t>作为消费者，如果有多个同架构</a:t>
            </a:r>
            <a:r>
              <a:rPr lang="en-US" altLang="zh-CN"/>
              <a:t> worker</a:t>
            </a:r>
            <a:r>
              <a:rPr lang="zh-CN" altLang="en-US"/>
              <a:t>，则由消息队列负责</a:t>
            </a:r>
            <a:r>
              <a:rPr lang="en-US" altLang="zh-CN"/>
              <a:t> round robin</a:t>
            </a:r>
          </a:p>
          <a:p>
            <a:r>
              <a:rPr lang="zh-CN" altLang="en-US"/>
              <a:t>任务结果反馈：</a:t>
            </a:r>
            <a:r>
              <a:rPr lang="en-US" altLang="zh-CN"/>
              <a:t>result </a:t>
            </a:r>
            <a:r>
              <a:rPr lang="zh-CN" altLang="en-US"/>
              <a:t>队列，</a:t>
            </a:r>
            <a:r>
              <a:rPr lang="en-US" altLang="zh-CN"/>
              <a:t>worker -&gt; server</a:t>
            </a:r>
            <a:endParaRPr lang="zh-CN" altLang="en-US"/>
          </a:p>
          <a:p>
            <a:r>
              <a:rPr lang="en-US" altLang="zh-CN"/>
              <a:t>worker </a:t>
            </a:r>
            <a:r>
              <a:rPr lang="zh-CN" altLang="en-US"/>
              <a:t>状态反馈：</a:t>
            </a:r>
            <a:r>
              <a:rPr lang="en-US" altLang="zh-CN"/>
              <a:t>heartbeat </a:t>
            </a:r>
            <a:r>
              <a:rPr lang="zh-CN" altLang="en-US"/>
              <a:t>队列</a:t>
            </a:r>
            <a:r>
              <a:rPr lang="en-US" altLang="zh-CN"/>
              <a:t> server -&gt; worker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BuildIt V2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/>
              <a:t>工作流</a:t>
            </a:r>
            <a:r>
              <a:rPr lang="en-US" altLang="zh-CN"/>
              <a:t> V1</a:t>
            </a:r>
            <a:r>
              <a:rPr lang="zh-CN" altLang="en-US"/>
              <a:t>：</a:t>
            </a:r>
          </a:p>
          <a:p>
            <a:pPr lvl="1"/>
            <a:r>
              <a:rPr lang="zh-CN" altLang="en-US"/>
              <a:t>维护者开新分支，修改源码，</a:t>
            </a:r>
            <a:r>
              <a:rPr lang="en-US" altLang="zh-CN"/>
              <a:t>push </a:t>
            </a:r>
            <a:r>
              <a:rPr lang="zh-CN" altLang="en-US"/>
              <a:t>到</a:t>
            </a:r>
            <a:r>
              <a:rPr lang="en-US" altLang="zh-CN"/>
              <a:t> GitHub</a:t>
            </a:r>
            <a:r>
              <a:rPr lang="zh-CN" altLang="en-US"/>
              <a:t>，开</a:t>
            </a:r>
            <a:r>
              <a:rPr lang="en-US" altLang="zh-CN"/>
              <a:t> PR</a:t>
            </a:r>
            <a:r>
              <a:rPr lang="zh-CN" altLang="en-US"/>
              <a:t>，按照模板修改内容</a:t>
            </a:r>
          </a:p>
          <a:p>
            <a:pPr lvl="1"/>
            <a:r>
              <a:rPr lang="en-US" altLang="zh-CN"/>
              <a:t>SSH </a:t>
            </a:r>
            <a:r>
              <a:rPr lang="zh-CN" altLang="en-US"/>
              <a:t>到各个</a:t>
            </a:r>
            <a:r>
              <a:rPr lang="en-US" altLang="zh-CN"/>
              <a:t> Buildbot </a:t>
            </a:r>
            <a:r>
              <a:rPr lang="zh-CN" altLang="en-US"/>
              <a:t>上手动打包推包，在</a:t>
            </a:r>
            <a:r>
              <a:rPr lang="en-US" altLang="zh-CN"/>
              <a:t> GitHub </a:t>
            </a:r>
            <a:r>
              <a:rPr lang="zh-CN" altLang="en-US"/>
              <a:t>上打标记</a:t>
            </a:r>
          </a:p>
          <a:p>
            <a:pPr lvl="0"/>
            <a:r>
              <a:rPr lang="zh-CN" altLang="en-US"/>
              <a:t>有了</a:t>
            </a:r>
            <a:r>
              <a:rPr lang="en-US" altLang="zh-CN"/>
              <a:t> BuildIt </a:t>
            </a:r>
            <a:r>
              <a:rPr lang="zh-CN" altLang="en-US"/>
              <a:t>后，工作流</a:t>
            </a:r>
            <a:r>
              <a:rPr lang="en-US" altLang="zh-CN"/>
              <a:t> V2</a:t>
            </a:r>
            <a:r>
              <a:rPr lang="zh-CN" altLang="en-US"/>
              <a:t>：</a:t>
            </a:r>
          </a:p>
          <a:p>
            <a:pPr lvl="1"/>
            <a:r>
              <a:rPr lang="zh-CN" altLang="en-US">
                <a:sym typeface="+mn-ea"/>
              </a:rPr>
              <a:t>维护者开新分支，修改源码，</a:t>
            </a:r>
            <a:r>
              <a:rPr lang="en-US" altLang="zh-CN">
                <a:sym typeface="+mn-ea"/>
              </a:rPr>
              <a:t>push </a:t>
            </a:r>
            <a:r>
              <a:rPr lang="zh-CN" altLang="en-US">
                <a:sym typeface="+mn-ea"/>
              </a:rPr>
              <a:t>到</a:t>
            </a:r>
            <a:r>
              <a:rPr lang="en-US" altLang="zh-CN">
                <a:sym typeface="+mn-ea"/>
              </a:rPr>
              <a:t> GitHub</a:t>
            </a:r>
            <a:r>
              <a:rPr lang="zh-CN" altLang="en-US">
                <a:sym typeface="+mn-ea"/>
              </a:rPr>
              <a:t>，开</a:t>
            </a:r>
            <a:r>
              <a:rPr lang="en-US" altLang="zh-CN">
                <a:sym typeface="+mn-ea"/>
              </a:rPr>
              <a:t> PR</a:t>
            </a:r>
            <a:r>
              <a:rPr lang="zh-CN" altLang="en-US">
                <a:sym typeface="+mn-ea"/>
              </a:rPr>
              <a:t>，按照模板修改内容</a:t>
            </a:r>
            <a:endParaRPr lang="zh-CN" altLang="en-US"/>
          </a:p>
          <a:p>
            <a:pPr lvl="1"/>
            <a:r>
              <a:rPr lang="zh-CN" altLang="en-US">
                <a:sym typeface="+mn-ea"/>
              </a:rPr>
              <a:t>让</a:t>
            </a:r>
            <a:r>
              <a:rPr lang="en-US" altLang="zh-CN">
                <a:sym typeface="+mn-ea"/>
              </a:rPr>
              <a:t> BuildIt </a:t>
            </a:r>
            <a:r>
              <a:rPr lang="zh-CN" altLang="en-US">
                <a:sym typeface="+mn-ea"/>
              </a:rPr>
              <a:t>自动在各个</a:t>
            </a:r>
            <a:r>
              <a:rPr lang="en-US" altLang="zh-CN">
                <a:sym typeface="+mn-ea"/>
              </a:rPr>
              <a:t> Buildbot </a:t>
            </a:r>
            <a:r>
              <a:rPr lang="zh-CN" altLang="en-US">
                <a:sym typeface="+mn-ea"/>
              </a:rPr>
              <a:t>上打包推包</a:t>
            </a:r>
          </a:p>
          <a:p>
            <a:pPr lvl="1"/>
            <a:r>
              <a:rPr lang="zh-CN" altLang="en-US">
                <a:sym typeface="+mn-ea"/>
              </a:rPr>
              <a:t>维护者在</a:t>
            </a:r>
            <a:r>
              <a:rPr lang="en-US" altLang="zh-CN">
                <a:sym typeface="+mn-ea"/>
              </a:rPr>
              <a:t> GitHub </a:t>
            </a:r>
            <a:r>
              <a:rPr lang="zh-CN" altLang="en-US">
                <a:sym typeface="+mn-ea"/>
              </a:rPr>
              <a:t>上打标记</a:t>
            </a:r>
          </a:p>
          <a:p>
            <a:pPr lvl="0"/>
            <a:r>
              <a:rPr lang="zh-CN" altLang="en-US">
                <a:sym typeface="+mn-ea"/>
              </a:rPr>
              <a:t>可见依然有进一步自动化的余地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BuildIt V2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CN">
                <a:sym typeface="+mn-ea"/>
              </a:rPr>
              <a:t>傅孝元</a:t>
            </a:r>
            <a:r>
              <a:rPr lang="zh-CN" altLang="en-US">
                <a:sym typeface="+mn-ea"/>
              </a:rPr>
              <a:t>（</a:t>
            </a:r>
            <a:r>
              <a:rPr lang="en-US" altLang="zh-CN">
                <a:sym typeface="+mn-ea"/>
              </a:rPr>
              <a:t>@eatradish</a:t>
            </a:r>
            <a:r>
              <a:rPr lang="zh-CN" altLang="en-US">
                <a:sym typeface="+mn-ea"/>
              </a:rPr>
              <a:t>）加入开发，实现</a:t>
            </a:r>
            <a:r>
              <a:rPr lang="en-US" altLang="zh-CN">
                <a:sym typeface="+mn-ea"/>
              </a:rPr>
              <a:t> GitHub PR </a:t>
            </a:r>
            <a:r>
              <a:rPr lang="zh-CN" altLang="en-US">
                <a:sym typeface="+mn-ea"/>
              </a:rPr>
              <a:t>自动化：可以让</a:t>
            </a:r>
            <a:r>
              <a:rPr lang="en-US" altLang="zh-CN">
                <a:sym typeface="+mn-ea"/>
              </a:rPr>
              <a:t> BuildIt </a:t>
            </a:r>
            <a:r>
              <a:rPr lang="zh-CN" altLang="en-US">
                <a:sym typeface="+mn-ea"/>
              </a:rPr>
              <a:t>创建并维护</a:t>
            </a:r>
            <a:r>
              <a:rPr lang="en-US" altLang="zh-CN">
                <a:sym typeface="+mn-ea"/>
              </a:rPr>
              <a:t> PR </a:t>
            </a:r>
            <a:r>
              <a:rPr lang="zh-CN" altLang="en-US">
                <a:sym typeface="+mn-ea"/>
              </a:rPr>
              <a:t>状态</a:t>
            </a:r>
          </a:p>
          <a:p>
            <a:r>
              <a:rPr lang="zh-CN" altLang="en-US">
                <a:sym typeface="+mn-ea"/>
              </a:rPr>
              <a:t>此时工作流</a:t>
            </a:r>
            <a:r>
              <a:rPr lang="en-US" altLang="zh-CN">
                <a:sym typeface="+mn-ea"/>
              </a:rPr>
              <a:t> V3 </a:t>
            </a:r>
            <a:r>
              <a:rPr lang="zh-CN" altLang="en-US">
                <a:sym typeface="+mn-ea"/>
              </a:rPr>
              <a:t>为：</a:t>
            </a:r>
          </a:p>
          <a:p>
            <a:pPr lvl="1"/>
            <a:r>
              <a:rPr lang="zh-CN" altLang="en-US" sz="2100">
                <a:sym typeface="+mn-ea"/>
              </a:rPr>
              <a:t>维护者开新分支，修改源码，</a:t>
            </a:r>
            <a:r>
              <a:rPr lang="en-US" altLang="zh-CN" sz="2100">
                <a:sym typeface="+mn-ea"/>
              </a:rPr>
              <a:t>push </a:t>
            </a:r>
            <a:r>
              <a:rPr lang="zh-CN" altLang="en-US" sz="2100">
                <a:sym typeface="+mn-ea"/>
              </a:rPr>
              <a:t>到</a:t>
            </a:r>
            <a:r>
              <a:rPr lang="en-US" altLang="zh-CN" sz="2100">
                <a:sym typeface="+mn-ea"/>
              </a:rPr>
              <a:t> GitHub</a:t>
            </a:r>
          </a:p>
          <a:p>
            <a:pPr lvl="1"/>
            <a:r>
              <a:rPr lang="zh-CN" altLang="en-US" sz="2100">
                <a:sym typeface="+mn-ea"/>
              </a:rPr>
              <a:t>让</a:t>
            </a:r>
            <a:r>
              <a:rPr lang="en-US" altLang="zh-CN" sz="2100">
                <a:sym typeface="+mn-ea"/>
              </a:rPr>
              <a:t> BuildIt </a:t>
            </a:r>
            <a:r>
              <a:rPr lang="zh-CN" altLang="en-US" sz="2100">
                <a:sym typeface="+mn-ea"/>
              </a:rPr>
              <a:t>开</a:t>
            </a:r>
            <a:r>
              <a:rPr lang="en-US" altLang="zh-CN" sz="2100">
                <a:sym typeface="+mn-ea"/>
              </a:rPr>
              <a:t> PR</a:t>
            </a:r>
            <a:r>
              <a:rPr lang="zh-CN" altLang="en-US" sz="2100">
                <a:sym typeface="+mn-ea"/>
              </a:rPr>
              <a:t>，自动生成内容</a:t>
            </a:r>
            <a:endParaRPr lang="zh-CN" altLang="en-US" sz="2100"/>
          </a:p>
          <a:p>
            <a:pPr lvl="1"/>
            <a:r>
              <a:rPr lang="zh-CN" altLang="en-US" sz="2100">
                <a:sym typeface="+mn-ea"/>
              </a:rPr>
              <a:t>让</a:t>
            </a:r>
            <a:r>
              <a:rPr lang="en-US" altLang="zh-CN" sz="2100">
                <a:sym typeface="+mn-ea"/>
              </a:rPr>
              <a:t> BuildIt </a:t>
            </a:r>
            <a:r>
              <a:rPr lang="zh-CN" altLang="en-US" sz="2100">
                <a:sym typeface="+mn-ea"/>
              </a:rPr>
              <a:t>自动在各个</a:t>
            </a:r>
            <a:r>
              <a:rPr lang="en-US" altLang="zh-CN" sz="2100">
                <a:sym typeface="+mn-ea"/>
              </a:rPr>
              <a:t> Buildbot </a:t>
            </a:r>
            <a:r>
              <a:rPr lang="zh-CN" altLang="en-US" sz="2100">
                <a:sym typeface="+mn-ea"/>
              </a:rPr>
              <a:t>上打包推包</a:t>
            </a:r>
          </a:p>
          <a:p>
            <a:pPr lvl="1"/>
            <a:r>
              <a:rPr lang="zh-CN" altLang="en-US" sz="2100">
                <a:sym typeface="+mn-ea"/>
              </a:rPr>
              <a:t>让</a:t>
            </a:r>
            <a:r>
              <a:rPr lang="en-US" altLang="zh-CN" sz="2100">
                <a:sym typeface="+mn-ea"/>
              </a:rPr>
              <a:t> BuildIt </a:t>
            </a:r>
            <a:r>
              <a:rPr lang="zh-CN" altLang="en-US" sz="2100">
                <a:sym typeface="+mn-ea"/>
              </a:rPr>
              <a:t>在</a:t>
            </a:r>
            <a:r>
              <a:rPr lang="en-US" altLang="zh-CN" sz="2100">
                <a:sym typeface="+mn-ea"/>
              </a:rPr>
              <a:t> GitHub </a:t>
            </a:r>
            <a:r>
              <a:rPr lang="zh-CN" altLang="en-US" sz="2100">
                <a:sym typeface="+mn-ea"/>
              </a:rPr>
              <a:t>上打标记</a:t>
            </a:r>
          </a:p>
          <a:p>
            <a:pPr lvl="1"/>
            <a:r>
              <a:rPr lang="zh-CN" altLang="en-US" sz="2100">
                <a:sym typeface="+mn-ea"/>
              </a:rPr>
              <a:t>维护者审阅和合并</a:t>
            </a:r>
            <a:r>
              <a:rPr lang="en-US" altLang="zh-CN" sz="2100">
                <a:sym typeface="+mn-ea"/>
              </a:rPr>
              <a:t> PR</a:t>
            </a:r>
            <a:endParaRPr lang="zh-CN" altLang="en-US" sz="2100">
              <a:sym typeface="+mn-ea"/>
            </a:endParaRPr>
          </a:p>
          <a:p>
            <a:r>
              <a:rPr lang="zh-CN" altLang="en-US">
                <a:sym typeface="+mn-ea"/>
              </a:rPr>
              <a:t>如何实现进一步的自动化，减轻负担？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BuildIt V3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zh-CN" altLang="en-US">
                <a:sym typeface="+mn-ea"/>
              </a:rPr>
              <a:t>此时维护者要做的事情主要包括：</a:t>
            </a:r>
          </a:p>
          <a:p>
            <a:pPr lvl="1"/>
            <a:r>
              <a:rPr lang="zh-CN" altLang="en-US" sz="2100">
                <a:sym typeface="+mn-ea"/>
              </a:rPr>
              <a:t>维护者开新分支，修改源码，</a:t>
            </a:r>
            <a:r>
              <a:rPr lang="en-US" altLang="zh-CN" sz="2100">
                <a:sym typeface="+mn-ea"/>
              </a:rPr>
              <a:t>push </a:t>
            </a:r>
            <a:r>
              <a:rPr lang="zh-CN" altLang="en-US" sz="2100">
                <a:sym typeface="+mn-ea"/>
              </a:rPr>
              <a:t>到</a:t>
            </a:r>
            <a:r>
              <a:rPr lang="en-US" altLang="zh-CN" sz="2100">
                <a:sym typeface="+mn-ea"/>
              </a:rPr>
              <a:t> GitHub</a:t>
            </a:r>
          </a:p>
          <a:p>
            <a:pPr lvl="1"/>
            <a:r>
              <a:rPr lang="zh-CN" altLang="en-US" sz="2100">
                <a:sym typeface="+mn-ea"/>
              </a:rPr>
              <a:t>维护者审阅和合并</a:t>
            </a:r>
            <a:r>
              <a:rPr lang="en-US" altLang="zh-CN" sz="2100">
                <a:sym typeface="+mn-ea"/>
              </a:rPr>
              <a:t> PR</a:t>
            </a:r>
            <a:endParaRPr lang="zh-CN" altLang="en-US" sz="2100">
              <a:sym typeface="+mn-ea"/>
            </a:endParaRPr>
          </a:p>
          <a:p>
            <a:r>
              <a:rPr lang="zh-CN" altLang="en-US">
                <a:sym typeface="+mn-ea"/>
              </a:rPr>
              <a:t>第一点已有</a:t>
            </a:r>
            <a:r>
              <a:rPr lang="en-US" altLang="zh-CN">
                <a:sym typeface="+mn-ea"/>
              </a:rPr>
              <a:t> aosc-findupdate </a:t>
            </a:r>
            <a:r>
              <a:rPr lang="zh-CN" altLang="en-US">
                <a:sym typeface="+mn-ea"/>
              </a:rPr>
              <a:t>可以自动寻找新版本并更新</a:t>
            </a:r>
            <a:r>
              <a:rPr lang="en-US" altLang="zh-CN">
                <a:sym typeface="+mn-ea"/>
              </a:rPr>
              <a:t> spec</a:t>
            </a:r>
            <a:r>
              <a:rPr lang="zh-CN" altLang="en-US">
                <a:sym typeface="+mn-ea"/>
              </a:rPr>
              <a:t>；我为</a:t>
            </a:r>
            <a:r>
              <a:rPr lang="en-US" altLang="zh-CN">
                <a:sym typeface="+mn-ea"/>
              </a:rPr>
              <a:t> aosc-findupdate </a:t>
            </a:r>
            <a:r>
              <a:rPr lang="zh-CN" altLang="en-US">
                <a:sym typeface="+mn-ea"/>
              </a:rPr>
              <a:t>添加了</a:t>
            </a:r>
            <a:r>
              <a:rPr lang="en-US" altLang="zh-CN">
                <a:sym typeface="+mn-ea"/>
              </a:rPr>
              <a:t> -U </a:t>
            </a:r>
            <a:r>
              <a:rPr lang="zh-CN" altLang="en-US">
                <a:sym typeface="+mn-ea"/>
              </a:rPr>
              <a:t>选项，使得其可以自动更新</a:t>
            </a:r>
            <a:r>
              <a:rPr lang="en-US" altLang="zh-CN">
                <a:sym typeface="+mn-ea"/>
              </a:rPr>
              <a:t> checksum</a:t>
            </a:r>
          </a:p>
          <a:p>
            <a:r>
              <a:rPr lang="zh-CN" altLang="en-US">
                <a:sym typeface="+mn-ea"/>
              </a:rPr>
              <a:t>第二点目前主要靠白铭骢人工审阅，而很多审阅工作量是可以用工具进行辅助的，例如</a:t>
            </a:r>
            <a:r>
              <a:rPr lang="en-US" altLang="zh-CN">
                <a:sym typeface="+mn-ea"/>
              </a:rPr>
              <a:t> Debian </a:t>
            </a:r>
            <a:r>
              <a:rPr lang="zh-CN" altLang="en-US">
                <a:sym typeface="+mn-ea"/>
              </a:rPr>
              <a:t>的</a:t>
            </a:r>
            <a:r>
              <a:rPr lang="en-US" altLang="zh-CN">
                <a:sym typeface="+mn-ea"/>
              </a:rPr>
              <a:t> lintian</a:t>
            </a:r>
          </a:p>
          <a:p>
            <a:r>
              <a:rPr lang="zh-CN" altLang="en-US">
                <a:sym typeface="+mn-ea"/>
              </a:rPr>
              <a:t>如何简化审阅？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BuildIt V3 = BuildIt + Dickens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CN" altLang="en-US">
                <a:sym typeface="+mn-ea"/>
              </a:rPr>
              <a:t>目前</a:t>
            </a:r>
            <a:r>
              <a:rPr lang="en-US" altLang="zh-CN">
                <a:sym typeface="+mn-ea"/>
              </a:rPr>
              <a:t> PR </a:t>
            </a:r>
            <a:r>
              <a:rPr lang="zh-CN" altLang="en-US">
                <a:sym typeface="+mn-ea"/>
              </a:rPr>
              <a:t>的审阅意见主要包括如下这几种：</a:t>
            </a:r>
          </a:p>
          <a:p>
            <a:pPr lvl="1"/>
            <a:r>
              <a:rPr lang="zh-CN" altLang="en-US">
                <a:sym typeface="+mn-ea"/>
              </a:rPr>
              <a:t>脚本格式不符合要求，例如缺</a:t>
            </a:r>
            <a:r>
              <a:rPr lang="en-US" altLang="zh-CN">
                <a:sym typeface="+mn-ea"/>
              </a:rPr>
              <a:t> -v</a:t>
            </a:r>
            <a:r>
              <a:rPr lang="zh-CN" altLang="en-US">
                <a:sym typeface="+mn-ea"/>
              </a:rPr>
              <a:t>，相对路径和绝对路径等等：这可以用代码来自动检查</a:t>
            </a:r>
          </a:p>
          <a:p>
            <a:pPr lvl="1"/>
            <a:r>
              <a:rPr lang="zh-CN" altLang="en-US">
                <a:sym typeface="+mn-ea"/>
              </a:rPr>
              <a:t>升级包以后，出现了</a:t>
            </a:r>
            <a:r>
              <a:rPr lang="en-US" altLang="zh-CN">
                <a:sym typeface="+mn-ea"/>
              </a:rPr>
              <a:t> soname </a:t>
            </a:r>
            <a:r>
              <a:rPr lang="zh-CN" altLang="en-US">
                <a:sym typeface="+mn-ea"/>
              </a:rPr>
              <a:t>变化，使得依赖它的软件需要重新构建：之前依赖</a:t>
            </a:r>
            <a:r>
              <a:rPr lang="en-US" altLang="zh-CN">
                <a:sym typeface="+mn-ea"/>
              </a:rPr>
              <a:t> AOSC Packages </a:t>
            </a:r>
            <a:r>
              <a:rPr lang="zh-CN" altLang="en-US">
                <a:sym typeface="+mn-ea"/>
              </a:rPr>
              <a:t>来人工检查，但目前包站不可用，且缺少自动化</a:t>
            </a:r>
          </a:p>
          <a:p>
            <a:pPr lvl="1"/>
            <a:r>
              <a:rPr lang="zh-CN" altLang="en-US">
                <a:sym typeface="+mn-ea"/>
              </a:rPr>
              <a:t>新包引入了一些不希望出现的文件，或者删除了一些应该有的问题：目前有脚本可以比较两个</a:t>
            </a:r>
            <a:r>
              <a:rPr lang="en-US" altLang="zh-CN">
                <a:sym typeface="+mn-ea"/>
              </a:rPr>
              <a:t> deb </a:t>
            </a:r>
            <a:r>
              <a:rPr lang="zh-CN" altLang="en-US">
                <a:sym typeface="+mn-ea"/>
              </a:rPr>
              <a:t>的文件内容，但是缺少自动化</a:t>
            </a:r>
          </a:p>
          <a:p>
            <a:pPr lvl="0"/>
            <a:r>
              <a:rPr lang="zh-CN" altLang="en-US">
                <a:sym typeface="+mn-ea"/>
              </a:rPr>
              <a:t>设计</a:t>
            </a:r>
            <a:r>
              <a:rPr lang="en-US" altLang="zh-CN">
                <a:sym typeface="+mn-ea"/>
              </a:rPr>
              <a:t> Dickens</a:t>
            </a:r>
            <a:r>
              <a:rPr lang="zh-CN" altLang="en-US">
                <a:sym typeface="+mn-ea"/>
              </a:rPr>
              <a:t>，来解决以上问题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Dickens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>
                <a:sym typeface="+mn-ea"/>
              </a:rPr>
              <a:t>Dickens </a:t>
            </a:r>
            <a:r>
              <a:rPr lang="zh-CN" altLang="en-US">
                <a:sym typeface="+mn-ea"/>
              </a:rPr>
              <a:t>目前只实现了很简单的脚本格式检查，尚无法投入使用</a:t>
            </a:r>
          </a:p>
          <a:p>
            <a:r>
              <a:rPr lang="zh-CN" altLang="en-US">
                <a:sym typeface="+mn-ea"/>
              </a:rPr>
              <a:t>期望和包站结合，自动计算和汇报</a:t>
            </a:r>
            <a:r>
              <a:rPr lang="en-US" altLang="zh-CN">
                <a:sym typeface="+mn-ea"/>
              </a:rPr>
              <a:t> soname </a:t>
            </a:r>
            <a:r>
              <a:rPr lang="zh-CN" altLang="en-US">
                <a:sym typeface="+mn-ea"/>
              </a:rPr>
              <a:t>问题</a:t>
            </a:r>
          </a:p>
          <a:p>
            <a:r>
              <a:rPr lang="zh-CN" altLang="en-US">
                <a:sym typeface="+mn-ea"/>
              </a:rPr>
              <a:t>自动比对新旧版本</a:t>
            </a:r>
            <a:r>
              <a:rPr lang="en-US" altLang="zh-CN">
                <a:sym typeface="+mn-ea"/>
              </a:rPr>
              <a:t> deb</a:t>
            </a:r>
            <a:r>
              <a:rPr lang="zh-CN" altLang="en-US">
                <a:sym typeface="+mn-ea"/>
              </a:rPr>
              <a:t>，汇报文件列表区别</a:t>
            </a:r>
          </a:p>
          <a:p>
            <a:r>
              <a:rPr lang="zh-CN" altLang="en-US">
                <a:sym typeface="+mn-ea"/>
              </a:rPr>
              <a:t>形式：</a:t>
            </a:r>
            <a:r>
              <a:rPr lang="en-US" altLang="zh-CN">
                <a:sym typeface="+mn-ea"/>
              </a:rPr>
              <a:t>BuildIt </a:t>
            </a:r>
            <a:r>
              <a:rPr lang="zh-CN" altLang="en-US">
                <a:sym typeface="+mn-ea"/>
              </a:rPr>
              <a:t>完成推包以后，自动跑一次</a:t>
            </a:r>
            <a:r>
              <a:rPr lang="en-US" altLang="zh-CN">
                <a:sym typeface="+mn-ea"/>
              </a:rPr>
              <a:t> dickens </a:t>
            </a:r>
            <a:r>
              <a:rPr lang="zh-CN" altLang="en-US">
                <a:sym typeface="+mn-ea"/>
              </a:rPr>
              <a:t>检查，然后把结果汇报在</a:t>
            </a:r>
            <a:r>
              <a:rPr lang="en-US" altLang="zh-CN">
                <a:sym typeface="+mn-ea"/>
              </a:rPr>
              <a:t> GitHub Check Run </a:t>
            </a:r>
            <a:r>
              <a:rPr lang="zh-CN" altLang="en-US">
                <a:sym typeface="+mn-ea"/>
              </a:rPr>
              <a:t>上</a:t>
            </a:r>
          </a:p>
          <a:p>
            <a:r>
              <a:rPr lang="zh-CN" altLang="en-US">
                <a:sym typeface="+mn-ea"/>
              </a:rPr>
              <a:t>目标：缩短平均创建</a:t>
            </a:r>
            <a:r>
              <a:rPr lang="en-US" altLang="zh-CN">
                <a:sym typeface="+mn-ea"/>
              </a:rPr>
              <a:t>+</a:t>
            </a:r>
            <a:r>
              <a:rPr lang="zh-CN" altLang="en-US">
                <a:sym typeface="+mn-ea"/>
              </a:rPr>
              <a:t>构建</a:t>
            </a:r>
            <a:r>
              <a:rPr lang="en-US" altLang="zh-CN">
                <a:sym typeface="+mn-ea"/>
              </a:rPr>
              <a:t>+</a:t>
            </a:r>
            <a:r>
              <a:rPr lang="zh-CN" altLang="en-US">
                <a:sym typeface="+mn-ea"/>
              </a:rPr>
              <a:t>测试</a:t>
            </a:r>
            <a:r>
              <a:rPr lang="en-US" altLang="zh-CN">
                <a:sym typeface="+mn-ea"/>
              </a:rPr>
              <a:t>+</a:t>
            </a:r>
            <a:r>
              <a:rPr lang="zh-CN" altLang="en-US">
                <a:sym typeface="+mn-ea"/>
              </a:rPr>
              <a:t>审核</a:t>
            </a:r>
            <a:r>
              <a:rPr lang="en-US" altLang="zh-CN">
                <a:sym typeface="+mn-ea"/>
              </a:rPr>
              <a:t>+</a:t>
            </a:r>
            <a:r>
              <a:rPr lang="zh-CN" altLang="en-US">
                <a:sym typeface="+mn-ea"/>
              </a:rPr>
              <a:t>合并周期到</a:t>
            </a:r>
            <a:r>
              <a:rPr lang="en-US" altLang="zh-CN">
                <a:sym typeface="+mn-ea"/>
              </a:rPr>
              <a:t> 24h </a:t>
            </a:r>
            <a:r>
              <a:rPr lang="zh-CN" altLang="en-US">
                <a:sym typeface="+mn-ea"/>
              </a:rPr>
              <a:t>内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o">
      <a:majorFont>
        <a:latin typeface="Noto Sans"/>
        <a:ea typeface="Noto Sans SC"/>
        <a:cs typeface=""/>
      </a:majorFont>
      <a:minorFont>
        <a:latin typeface="Noto Sans"/>
        <a:ea typeface="Noto Sans S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o">
      <a:majorFont>
        <a:latin typeface="Noto Sans"/>
        <a:ea typeface="Noto Sans SC"/>
        <a:cs typeface=""/>
      </a:majorFont>
      <a:minorFont>
        <a:latin typeface="Noto Sans"/>
        <a:ea typeface="Noto Sans S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o">
      <a:majorFont>
        <a:latin typeface="Noto Sans"/>
        <a:ea typeface="Noto Sans SC"/>
        <a:cs typeface=""/>
      </a:majorFont>
      <a:minorFont>
        <a:latin typeface="Noto Sans"/>
        <a:ea typeface="Noto Sans S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o">
      <a:majorFont>
        <a:latin typeface="Noto Sans"/>
        <a:ea typeface="Noto Sans SC"/>
        <a:cs typeface=""/>
      </a:majorFont>
      <a:minorFont>
        <a:latin typeface="Noto Sans"/>
        <a:ea typeface="Noto Sans S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o">
      <a:majorFont>
        <a:latin typeface="Noto Sans"/>
        <a:ea typeface="Noto Sans SC"/>
        <a:cs typeface=""/>
      </a:majorFont>
      <a:minorFont>
        <a:latin typeface="Noto Sans"/>
        <a:ea typeface="Noto Sans S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o">
      <a:majorFont>
        <a:latin typeface="Noto Sans"/>
        <a:ea typeface="Noto Sans SC"/>
        <a:cs typeface=""/>
      </a:majorFont>
      <a:minorFont>
        <a:latin typeface="Noto Sans"/>
        <a:ea typeface="Noto Sans S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Noto">
      <a:majorFont>
        <a:latin typeface="Noto Sans"/>
        <a:ea typeface="Noto Sans SC"/>
        <a:cs typeface=""/>
      </a:majorFont>
      <a:minorFont>
        <a:latin typeface="Noto Sans"/>
        <a:ea typeface="Noto Sans S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758</Words>
  <Application>Microsoft Office PowerPoint</Application>
  <PresentationFormat>自定义</PresentationFormat>
  <Paragraphs>62</Paragraphs>
  <Slides>10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7</vt:i4>
      </vt:variant>
      <vt:variant>
        <vt:lpstr>幻灯片标题</vt:lpstr>
      </vt:variant>
      <vt:variant>
        <vt:i4>10</vt:i4>
      </vt:variant>
    </vt:vector>
  </HeadingPairs>
  <TitlesOfParts>
    <vt:vector size="21" baseType="lpstr">
      <vt:lpstr>Noto Sans SC</vt:lpstr>
      <vt:lpstr>演示悠然小楷</vt:lpstr>
      <vt:lpstr>Arial</vt:lpstr>
      <vt:lpstr>Noto Sans</vt:lpstr>
      <vt:lpstr>Office 主题​​</vt:lpstr>
      <vt:lpstr>1_Office 主题​​</vt:lpstr>
      <vt:lpstr>2_Office 主题​​</vt:lpstr>
      <vt:lpstr>3_Office 主题​​</vt:lpstr>
      <vt:lpstr>4_Office 主题​​</vt:lpstr>
      <vt:lpstr>5_Office 主题​​</vt:lpstr>
      <vt:lpstr>6_Office 主题​​</vt:lpstr>
      <vt:lpstr>AOSC OS 自动化维护框架之 BuildIt 及 Dickens</vt:lpstr>
      <vt:lpstr>引言</vt:lpstr>
      <vt:lpstr>BuildIt V1</vt:lpstr>
      <vt:lpstr>BuildIt V1</vt:lpstr>
      <vt:lpstr>BuildIt V2</vt:lpstr>
      <vt:lpstr>BuildIt V2</vt:lpstr>
      <vt:lpstr>BuildIt V3</vt:lpstr>
      <vt:lpstr>BuildIt V3 = BuildIt + Dickens</vt:lpstr>
      <vt:lpstr>Dickens</vt:lpstr>
      <vt:lpstr>技术栈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嘟嘟 老</dc:creator>
  <cp:lastModifiedBy>嘟嘟 老</cp:lastModifiedBy>
  <cp:revision>172</cp:revision>
  <dcterms:created xsi:type="dcterms:W3CDTF">2024-02-14T04:27:55Z</dcterms:created>
  <dcterms:modified xsi:type="dcterms:W3CDTF">2024-02-14T09:39:11Z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/>
  </property>
  <property fmtid="{D5CDD505-2E9C-101B-9397-08002B2CF9AE}" pid="3" name="KSOProductBuildVer">
    <vt:lpwstr>1033-6.5.1.8687</vt:lpwstr>
  </property>
</Properties>
</file>